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65" r:id="rId4"/>
    <p:sldId id="266" r:id="rId5"/>
    <p:sldId id="26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109" d="100"/>
          <a:sy n="109" d="100"/>
        </p:scale>
        <p:origin x="714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812D0-A8C0-49A5-BA1B-5BAA0DC6C008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BD394-2839-4B47-A9F5-846BBAA7E6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26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BD394-2839-4B47-A9F5-846BBAA7E60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28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4A20-6452-4EE0-8341-7934439BAEAE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EC9E-2CB1-470F-A5A3-7D8D2DAF00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428750"/>
            <a:ext cx="9144000" cy="25146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249555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0" dirty="0">
                <a:solidFill>
                  <a:schemeClr val="bg1"/>
                </a:solidFill>
              </a:rPr>
              <a:t>Datagaps Overview</a:t>
            </a:r>
          </a:p>
          <a:p>
            <a:r>
              <a:rPr lang="en-US" sz="2000" baseline="0" dirty="0">
                <a:solidFill>
                  <a:schemeClr val="bg1"/>
                </a:solidFill>
              </a:rPr>
              <a:t>Data Integration &amp; Business Intelligence Testing Software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795" y="2038350"/>
            <a:ext cx="2221210" cy="13327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4A20-6452-4EE0-8341-7934439BAEAE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EC9E-2CB1-470F-A5A3-7D8D2DAF0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4A20-6452-4EE0-8341-7934439BAEAE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EC9E-2CB1-470F-A5A3-7D8D2DAF0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4A20-6452-4EE0-8341-7934439BAEAE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EC9E-2CB1-470F-A5A3-7D8D2DAF0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4A20-6452-4EE0-8341-7934439BAEAE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EC9E-2CB1-470F-A5A3-7D8D2DAF0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4A20-6452-4EE0-8341-7934439BAEAE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EC9E-2CB1-470F-A5A3-7D8D2DAF0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4A20-6452-4EE0-8341-7934439BAEAE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EC9E-2CB1-470F-A5A3-7D8D2DAF0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4A20-6452-4EE0-8341-7934439BAEAE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EC9E-2CB1-470F-A5A3-7D8D2DAF0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4A20-6452-4EE0-8341-7934439BAEAE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EC9E-2CB1-470F-A5A3-7D8D2DAF0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4A20-6452-4EE0-8341-7934439BAEAE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EC9E-2CB1-470F-A5A3-7D8D2DAF0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4A20-6452-4EE0-8341-7934439BAEAE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EC9E-2CB1-470F-A5A3-7D8D2DAF0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34A20-6452-4EE0-8341-7934439BAEAE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1EC9E-2CB1-470F-A5A3-7D8D2DAF0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high resolu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3545" y="4248150"/>
            <a:ext cx="2790455" cy="5790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0590" y="4355172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Deliver high quality DW projects on time, in budget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Supported BI Platforms</a:t>
            </a:r>
          </a:p>
        </p:txBody>
      </p:sp>
      <p:pic>
        <p:nvPicPr>
          <p:cNvPr id="20" name="Picture 2" descr="Image result for business obje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32910"/>
            <a:ext cx="235926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http://www.versifit.com/media/ibmcognos-web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761911"/>
            <a:ext cx="167640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bi-insider.com/wp-content/uploads/2011/02/Oracle-BI-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310" y="1832005"/>
            <a:ext cx="2810828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buy.tableau.com/images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79916"/>
            <a:ext cx="3175821" cy="66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icroStrategy Business Intelligence Analytics Mobile Platform">
            <a:extLst>
              <a:ext uri="{FF2B5EF4-FFF2-40B4-BE49-F238E27FC236}">
                <a16:creationId xmlns:a16="http://schemas.microsoft.com/office/drawing/2014/main" xmlns="" id="{DCB5204E-7255-400D-940C-583826398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08344"/>
            <a:ext cx="3200400" cy="52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638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6B41E29-A148-4AD7-AB86-088AC96EC1C1}"/>
              </a:ext>
            </a:extLst>
          </p:cNvPr>
          <p:cNvSpPr/>
          <p:nvPr/>
        </p:nvSpPr>
        <p:spPr>
          <a:xfrm>
            <a:off x="1295400" y="1504950"/>
            <a:ext cx="3276600" cy="2743200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C7DC1EAF-6E92-4F27-85C9-19080546DCBF}"/>
              </a:ext>
            </a:extLst>
          </p:cNvPr>
          <p:cNvSpPr/>
          <p:nvPr/>
        </p:nvSpPr>
        <p:spPr>
          <a:xfrm>
            <a:off x="1905000" y="1809750"/>
            <a:ext cx="2057400" cy="457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BI Validator Client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D7966128-C9C3-40C9-8448-1B91B3DEB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dirty="0"/>
              <a:t>BI Validator Standalone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88CFDCFD-5B0E-41E3-8C7E-3BAEBAA85015}"/>
              </a:ext>
            </a:extLst>
          </p:cNvPr>
          <p:cNvSpPr/>
          <p:nvPr/>
        </p:nvSpPr>
        <p:spPr>
          <a:xfrm>
            <a:off x="1905000" y="2457450"/>
            <a:ext cx="2057400" cy="6477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Embedded Firebird Repository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15156271-795D-442C-9CB5-6C6C10F53D2C}"/>
              </a:ext>
            </a:extLst>
          </p:cNvPr>
          <p:cNvSpPr/>
          <p:nvPr/>
        </p:nvSpPr>
        <p:spPr>
          <a:xfrm>
            <a:off x="1905000" y="3314700"/>
            <a:ext cx="2057400" cy="6477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/>
              <a:t>Embedded SQLite for Data Comparison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A4D9696-4765-4B2E-9980-648958280998}"/>
              </a:ext>
            </a:extLst>
          </p:cNvPr>
          <p:cNvSpPr/>
          <p:nvPr/>
        </p:nvSpPr>
        <p:spPr>
          <a:xfrm>
            <a:off x="6781800" y="1496451"/>
            <a:ext cx="1752600" cy="2743200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BI Tools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E437A132-C507-4916-A496-C1DB1888D5E3}"/>
              </a:ext>
            </a:extLst>
          </p:cNvPr>
          <p:cNvCxnSpPr>
            <a:stCxn id="4" idx="3"/>
            <a:endCxn id="9" idx="1"/>
          </p:cNvCxnSpPr>
          <p:nvPr/>
        </p:nvCxnSpPr>
        <p:spPr>
          <a:xfrm flipV="1">
            <a:off x="4572000" y="2868051"/>
            <a:ext cx="2209800" cy="849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B0A6D10-47CD-41E5-A458-0EEB4CA46C15}"/>
              </a:ext>
            </a:extLst>
          </p:cNvPr>
          <p:cNvSpPr txBox="1"/>
          <p:nvPr/>
        </p:nvSpPr>
        <p:spPr>
          <a:xfrm>
            <a:off x="4838700" y="2652607"/>
            <a:ext cx="167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Rest API, SOAP, </a:t>
            </a:r>
            <a:r>
              <a:rPr lang="en-US" sz="1100" dirty="0" err="1"/>
              <a:t>.Net</a:t>
            </a:r>
            <a:r>
              <a:rPr lang="en-US" sz="1100" dirty="0"/>
              <a:t> API, Web Requests</a:t>
            </a:r>
          </a:p>
        </p:txBody>
      </p:sp>
    </p:spTree>
    <p:extLst>
      <p:ext uri="{BB962C8B-B14F-4D97-AF65-F5344CB8AC3E}">
        <p14:creationId xmlns:p14="http://schemas.microsoft.com/office/powerpoint/2010/main" val="1910680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6B41E29-A148-4AD7-AB86-088AC96EC1C1}"/>
              </a:ext>
            </a:extLst>
          </p:cNvPr>
          <p:cNvSpPr/>
          <p:nvPr/>
        </p:nvSpPr>
        <p:spPr>
          <a:xfrm>
            <a:off x="381000" y="1496451"/>
            <a:ext cx="4953000" cy="2743200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C7DC1EAF-6E92-4F27-85C9-19080546DCBF}"/>
              </a:ext>
            </a:extLst>
          </p:cNvPr>
          <p:cNvSpPr/>
          <p:nvPr/>
        </p:nvSpPr>
        <p:spPr>
          <a:xfrm>
            <a:off x="647700" y="1725051"/>
            <a:ext cx="2057400" cy="457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BI Validator Client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D7966128-C9C3-40C9-8448-1B91B3DEB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dirty="0"/>
              <a:t>BI Validator Team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A4D9696-4765-4B2E-9980-648958280998}"/>
              </a:ext>
            </a:extLst>
          </p:cNvPr>
          <p:cNvSpPr/>
          <p:nvPr/>
        </p:nvSpPr>
        <p:spPr>
          <a:xfrm>
            <a:off x="7353299" y="1496451"/>
            <a:ext cx="1562101" cy="2743200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Tableau</a:t>
            </a:r>
          </a:p>
          <a:p>
            <a:pPr algn="ctr"/>
            <a:r>
              <a:rPr lang="en-US" dirty="0" smtClean="0"/>
              <a:t>OBIEE</a:t>
            </a:r>
          </a:p>
          <a:p>
            <a:pPr algn="ctr"/>
            <a:r>
              <a:rPr lang="en-US" dirty="0" smtClean="0"/>
              <a:t>BO</a:t>
            </a:r>
          </a:p>
          <a:p>
            <a:pPr algn="ctr"/>
            <a:r>
              <a:rPr lang="en-US" dirty="0" err="1" smtClean="0"/>
              <a:t>Cognos</a:t>
            </a:r>
            <a:endParaRPr lang="en-US" dirty="0" smtClean="0"/>
          </a:p>
          <a:p>
            <a:pPr algn="ctr"/>
            <a:r>
              <a:rPr lang="en-US" dirty="0" err="1" smtClean="0"/>
              <a:t>MicroStrategy</a:t>
            </a:r>
            <a:endParaRPr lang="en-US" dirty="0"/>
          </a:p>
        </p:txBody>
      </p:sp>
      <p:sp>
        <p:nvSpPr>
          <p:cNvPr id="2" name="Flowchart: Magnetic Disk 1">
            <a:extLst>
              <a:ext uri="{FF2B5EF4-FFF2-40B4-BE49-F238E27FC236}">
                <a16:creationId xmlns:a16="http://schemas.microsoft.com/office/drawing/2014/main" xmlns="" id="{254EDC5E-7179-4079-87D4-A48511D875A0}"/>
              </a:ext>
            </a:extLst>
          </p:cNvPr>
          <p:cNvSpPr/>
          <p:nvPr/>
        </p:nvSpPr>
        <p:spPr>
          <a:xfrm>
            <a:off x="3505200" y="1861972"/>
            <a:ext cx="1409700" cy="1387080"/>
          </a:xfrm>
          <a:prstGeom prst="flowChartMagneticDisk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Oracle or </a:t>
            </a:r>
            <a:r>
              <a:rPr lang="en-US" sz="1600" dirty="0" smtClean="0"/>
              <a:t>PostgreSQL </a:t>
            </a:r>
            <a:r>
              <a:rPr lang="en-US" sz="1600" dirty="0"/>
              <a:t>Repository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73CD4063-BC51-4C17-9BDB-2BCFD18760A3}"/>
              </a:ext>
            </a:extLst>
          </p:cNvPr>
          <p:cNvSpPr/>
          <p:nvPr/>
        </p:nvSpPr>
        <p:spPr>
          <a:xfrm>
            <a:off x="647700" y="2395372"/>
            <a:ext cx="2057400" cy="457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BI Validator Client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81E0FC9B-25BF-4B40-96E3-A654BBBA08ED}"/>
              </a:ext>
            </a:extLst>
          </p:cNvPr>
          <p:cNvSpPr/>
          <p:nvPr/>
        </p:nvSpPr>
        <p:spPr>
          <a:xfrm>
            <a:off x="647700" y="3088911"/>
            <a:ext cx="2057400" cy="457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BI Validator Client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760A5205-67DC-4B80-9F1A-0D79438CFA3F}"/>
              </a:ext>
            </a:extLst>
          </p:cNvPr>
          <p:cNvSpPr/>
          <p:nvPr/>
        </p:nvSpPr>
        <p:spPr>
          <a:xfrm>
            <a:off x="3481168" y="3541528"/>
            <a:ext cx="1447800" cy="55422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BI Validator Server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77B30F9C-315B-4164-B25B-034B6253D5F9}"/>
              </a:ext>
            </a:extLst>
          </p:cNvPr>
          <p:cNvCxnSpPr>
            <a:cxnSpLocks/>
            <a:stCxn id="5" idx="3"/>
            <a:endCxn id="2" idx="2"/>
          </p:cNvCxnSpPr>
          <p:nvPr/>
        </p:nvCxnSpPr>
        <p:spPr>
          <a:xfrm>
            <a:off x="2705100" y="1953651"/>
            <a:ext cx="800100" cy="6018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6AC84C86-B3DC-493B-86B1-B8DFCAC592B5}"/>
              </a:ext>
            </a:extLst>
          </p:cNvPr>
          <p:cNvCxnSpPr>
            <a:cxnSpLocks/>
            <a:stCxn id="10" idx="3"/>
            <a:endCxn id="2" idx="2"/>
          </p:cNvCxnSpPr>
          <p:nvPr/>
        </p:nvCxnSpPr>
        <p:spPr>
          <a:xfrm flipV="1">
            <a:off x="2705100" y="2555512"/>
            <a:ext cx="800100" cy="684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50111E99-1E78-493D-A280-93A226114F43}"/>
              </a:ext>
            </a:extLst>
          </p:cNvPr>
          <p:cNvCxnSpPr>
            <a:cxnSpLocks/>
            <a:endCxn id="2" idx="2"/>
          </p:cNvCxnSpPr>
          <p:nvPr/>
        </p:nvCxnSpPr>
        <p:spPr>
          <a:xfrm flipV="1">
            <a:off x="2667000" y="2555512"/>
            <a:ext cx="838200" cy="7387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C7CABD54-3D56-4D91-9157-1B27A804E2BD}"/>
              </a:ext>
            </a:extLst>
          </p:cNvPr>
          <p:cNvCxnSpPr>
            <a:cxnSpLocks/>
            <a:stCxn id="2" idx="3"/>
            <a:endCxn id="12" idx="0"/>
          </p:cNvCxnSpPr>
          <p:nvPr/>
        </p:nvCxnSpPr>
        <p:spPr>
          <a:xfrm flipH="1">
            <a:off x="4205068" y="3249052"/>
            <a:ext cx="4982" cy="2924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C0F118E1-3443-4ECA-B387-D224A24EF990}"/>
              </a:ext>
            </a:extLst>
          </p:cNvPr>
          <p:cNvCxnSpPr>
            <a:cxnSpLocks/>
            <a:stCxn id="4" idx="3"/>
            <a:endCxn id="9" idx="1"/>
          </p:cNvCxnSpPr>
          <p:nvPr/>
        </p:nvCxnSpPr>
        <p:spPr>
          <a:xfrm>
            <a:off x="5334000" y="2868051"/>
            <a:ext cx="201929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7CF31C4C-17E8-4B8E-9DB4-1901A7FF3512}"/>
              </a:ext>
            </a:extLst>
          </p:cNvPr>
          <p:cNvSpPr txBox="1"/>
          <p:nvPr/>
        </p:nvSpPr>
        <p:spPr>
          <a:xfrm>
            <a:off x="5600700" y="2623972"/>
            <a:ext cx="167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Rest API, SOAP, </a:t>
            </a:r>
            <a:r>
              <a:rPr lang="en-US" sz="1100" dirty="0" err="1"/>
              <a:t>.Net</a:t>
            </a:r>
            <a:r>
              <a:rPr lang="en-US" sz="1100" dirty="0"/>
              <a:t> API, Web Requests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2400" y="430354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92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156D93-97E5-4B2F-8F1C-323C35E48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 Validator Test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230A96-9981-484D-BBDC-44595F273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 Validator Client</a:t>
            </a:r>
          </a:p>
          <a:p>
            <a:pPr lvl="1"/>
            <a:r>
              <a:rPr lang="en-US" dirty="0"/>
              <a:t>Executes tests run by the user</a:t>
            </a:r>
          </a:p>
          <a:p>
            <a:r>
              <a:rPr lang="en-US" dirty="0"/>
              <a:t>BI Validator Server</a:t>
            </a:r>
          </a:p>
          <a:p>
            <a:pPr lvl="1"/>
            <a:r>
              <a:rPr lang="en-US" dirty="0"/>
              <a:t>Executes scheduled test </a:t>
            </a:r>
            <a:r>
              <a:rPr lang="en-US" dirty="0" smtClean="0"/>
              <a:t>runs</a:t>
            </a:r>
          </a:p>
          <a:p>
            <a:pPr lvl="1"/>
            <a:r>
              <a:rPr lang="en-US" smtClean="0"/>
              <a:t>Web-based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22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100</Words>
  <Application>Microsoft Office PowerPoint</Application>
  <PresentationFormat>On-screen Show (16:9)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Supported BI Platforms</vt:lpstr>
      <vt:lpstr>BI Validator Standalone</vt:lpstr>
      <vt:lpstr>BI Validator Team</vt:lpstr>
      <vt:lpstr>BI Validator Test Execution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SwapnaHome</dc:creator>
  <cp:lastModifiedBy>Narendar Yalamanchilli</cp:lastModifiedBy>
  <cp:revision>121</cp:revision>
  <dcterms:created xsi:type="dcterms:W3CDTF">2014-03-31T20:28:56Z</dcterms:created>
  <dcterms:modified xsi:type="dcterms:W3CDTF">2019-04-05T10:54:33Z</dcterms:modified>
</cp:coreProperties>
</file>