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818" r:id="rId2"/>
  </p:sldMasterIdLst>
  <p:notesMasterIdLst>
    <p:notesMasterId r:id="rId78"/>
  </p:notesMasterIdLst>
  <p:sldIdLst>
    <p:sldId id="519" r:id="rId3"/>
    <p:sldId id="653" r:id="rId4"/>
    <p:sldId id="645" r:id="rId5"/>
    <p:sldId id="637" r:id="rId6"/>
    <p:sldId id="648" r:id="rId7"/>
    <p:sldId id="651" r:id="rId8"/>
    <p:sldId id="654" r:id="rId9"/>
    <p:sldId id="656" r:id="rId10"/>
    <p:sldId id="688" r:id="rId11"/>
    <p:sldId id="657" r:id="rId12"/>
    <p:sldId id="658" r:id="rId13"/>
    <p:sldId id="666" r:id="rId14"/>
    <p:sldId id="655" r:id="rId15"/>
    <p:sldId id="669" r:id="rId16"/>
    <p:sldId id="668" r:id="rId17"/>
    <p:sldId id="689" r:id="rId18"/>
    <p:sldId id="690" r:id="rId19"/>
    <p:sldId id="691" r:id="rId20"/>
    <p:sldId id="692" r:id="rId21"/>
    <p:sldId id="693" r:id="rId22"/>
    <p:sldId id="659" r:id="rId23"/>
    <p:sldId id="660" r:id="rId24"/>
    <p:sldId id="661" r:id="rId25"/>
    <p:sldId id="662" r:id="rId26"/>
    <p:sldId id="663" r:id="rId27"/>
    <p:sldId id="681" r:id="rId28"/>
    <p:sldId id="679" r:id="rId29"/>
    <p:sldId id="680" r:id="rId30"/>
    <p:sldId id="682" r:id="rId31"/>
    <p:sldId id="683" r:id="rId32"/>
    <p:sldId id="684" r:id="rId33"/>
    <p:sldId id="685" r:id="rId34"/>
    <p:sldId id="694" r:id="rId35"/>
    <p:sldId id="695" r:id="rId36"/>
    <p:sldId id="696" r:id="rId37"/>
    <p:sldId id="697" r:id="rId38"/>
    <p:sldId id="698" r:id="rId39"/>
    <p:sldId id="699" r:id="rId40"/>
    <p:sldId id="700" r:id="rId41"/>
    <p:sldId id="701" r:id="rId42"/>
    <p:sldId id="703" r:id="rId43"/>
    <p:sldId id="704" r:id="rId44"/>
    <p:sldId id="705" r:id="rId45"/>
    <p:sldId id="706" r:id="rId46"/>
    <p:sldId id="707" r:id="rId47"/>
    <p:sldId id="708" r:id="rId48"/>
    <p:sldId id="709" r:id="rId49"/>
    <p:sldId id="710" r:id="rId50"/>
    <p:sldId id="711" r:id="rId51"/>
    <p:sldId id="712" r:id="rId52"/>
    <p:sldId id="713" r:id="rId53"/>
    <p:sldId id="714" r:id="rId54"/>
    <p:sldId id="715" r:id="rId55"/>
    <p:sldId id="716" r:id="rId56"/>
    <p:sldId id="717" r:id="rId57"/>
    <p:sldId id="718" r:id="rId58"/>
    <p:sldId id="719" r:id="rId59"/>
    <p:sldId id="720" r:id="rId60"/>
    <p:sldId id="721" r:id="rId61"/>
    <p:sldId id="722" r:id="rId62"/>
    <p:sldId id="723" r:id="rId63"/>
    <p:sldId id="724" r:id="rId64"/>
    <p:sldId id="725" r:id="rId65"/>
    <p:sldId id="726" r:id="rId66"/>
    <p:sldId id="727" r:id="rId67"/>
    <p:sldId id="728" r:id="rId68"/>
    <p:sldId id="729" r:id="rId69"/>
    <p:sldId id="730" r:id="rId70"/>
    <p:sldId id="731" r:id="rId71"/>
    <p:sldId id="732" r:id="rId72"/>
    <p:sldId id="733" r:id="rId73"/>
    <p:sldId id="735" r:id="rId74"/>
    <p:sldId id="734" r:id="rId75"/>
    <p:sldId id="702" r:id="rId76"/>
    <p:sldId id="686" r:id="rId77"/>
  </p:sldIdLst>
  <p:sldSz cx="9144000" cy="6858000" type="screen4x3"/>
  <p:notesSz cx="6858000" cy="9144000"/>
  <p:defaultTextStyle>
    <a:defPPr>
      <a:defRPr lang="en-US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0D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5878" autoAdjust="0"/>
  </p:normalViewPr>
  <p:slideViewPr>
    <p:cSldViewPr>
      <p:cViewPr>
        <p:scale>
          <a:sx n="70" d="100"/>
          <a:sy n="70" d="100"/>
        </p:scale>
        <p:origin x="-130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8A898-9821-4414-AA55-CF51BE2DCA4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D507B21-5D7D-491A-B595-0DD566371B96}">
      <dgm:prSet phldrT="[Text]"/>
      <dgm:spPr/>
      <dgm:t>
        <a:bodyPr/>
        <a:lstStyle/>
        <a:p>
          <a:r>
            <a:rPr lang="en-US" dirty="0" smtClean="0"/>
            <a:t>11.1.x</a:t>
          </a:r>
          <a:endParaRPr lang="en-US" dirty="0"/>
        </a:p>
      </dgm:t>
    </dgm:pt>
    <dgm:pt modelId="{6FD7C341-5547-4805-B95C-6D6619E2C175}" type="parTrans" cxnId="{EFFA47FA-25DA-4364-9DEC-A0A3577FD634}">
      <dgm:prSet/>
      <dgm:spPr/>
      <dgm:t>
        <a:bodyPr/>
        <a:lstStyle/>
        <a:p>
          <a:endParaRPr lang="en-US"/>
        </a:p>
      </dgm:t>
    </dgm:pt>
    <dgm:pt modelId="{A041C698-8E47-463A-9931-1F15D398DBD3}" type="sibTrans" cxnId="{EFFA47FA-25DA-4364-9DEC-A0A3577FD634}">
      <dgm:prSet/>
      <dgm:spPr/>
      <dgm:t>
        <a:bodyPr/>
        <a:lstStyle/>
        <a:p>
          <a:endParaRPr lang="en-US"/>
        </a:p>
      </dgm:t>
    </dgm:pt>
    <dgm:pt modelId="{C50072F6-E34A-4539-9042-30042C443E1F}">
      <dgm:prSet phldrT="[Text]"/>
      <dgm:spPr/>
      <dgm:t>
        <a:bodyPr/>
        <a:lstStyle/>
        <a:p>
          <a:r>
            <a:rPr lang="en-US" dirty="0" smtClean="0"/>
            <a:t>Monthly Releases</a:t>
          </a:r>
          <a:endParaRPr lang="en-US" dirty="0"/>
        </a:p>
      </dgm:t>
    </dgm:pt>
    <dgm:pt modelId="{02B75E87-C982-49E0-ADD0-5009800FE2C1}" type="parTrans" cxnId="{2AF89775-76F4-4F60-A037-6025F5D67B69}">
      <dgm:prSet/>
      <dgm:spPr/>
      <dgm:t>
        <a:bodyPr/>
        <a:lstStyle/>
        <a:p>
          <a:endParaRPr lang="en-US"/>
        </a:p>
      </dgm:t>
    </dgm:pt>
    <dgm:pt modelId="{F0ABB4F5-B3ED-455E-A77A-CC2555E7381D}" type="sibTrans" cxnId="{2AF89775-76F4-4F60-A037-6025F5D67B69}">
      <dgm:prSet/>
      <dgm:spPr/>
      <dgm:t>
        <a:bodyPr/>
        <a:lstStyle/>
        <a:p>
          <a:endParaRPr lang="en-US"/>
        </a:p>
      </dgm:t>
    </dgm:pt>
    <dgm:pt modelId="{CDE5A384-2676-4881-8CEB-E1DC3C8BB5D1}">
      <dgm:prSet phldrT="[Text]"/>
      <dgm:spPr/>
      <dgm:t>
        <a:bodyPr/>
        <a:lstStyle/>
        <a:p>
          <a:r>
            <a:rPr lang="en-US" dirty="0" smtClean="0"/>
            <a:t>Monthly Releases</a:t>
          </a:r>
          <a:endParaRPr lang="en-US" dirty="0"/>
        </a:p>
      </dgm:t>
    </dgm:pt>
    <dgm:pt modelId="{194314AA-F2C9-4AF7-A199-4F579326C369}" type="parTrans" cxnId="{B42C1618-6AE1-451D-B089-85A4097D9315}">
      <dgm:prSet/>
      <dgm:spPr/>
      <dgm:t>
        <a:bodyPr/>
        <a:lstStyle/>
        <a:p>
          <a:endParaRPr lang="en-US"/>
        </a:p>
      </dgm:t>
    </dgm:pt>
    <dgm:pt modelId="{CEBF4D17-09F4-4F79-8392-3EB46D5D4EF9}" type="sibTrans" cxnId="{B42C1618-6AE1-451D-B089-85A4097D9315}">
      <dgm:prSet/>
      <dgm:spPr/>
      <dgm:t>
        <a:bodyPr/>
        <a:lstStyle/>
        <a:p>
          <a:endParaRPr lang="en-US"/>
        </a:p>
      </dgm:t>
    </dgm:pt>
    <dgm:pt modelId="{51ECE40A-A843-4552-948D-AE756D2A44B8}">
      <dgm:prSet phldrT="[Text]"/>
      <dgm:spPr/>
      <dgm:t>
        <a:bodyPr/>
        <a:lstStyle/>
        <a:p>
          <a:r>
            <a:rPr lang="en-US" dirty="0" smtClean="0"/>
            <a:t>11.x.</a:t>
          </a:r>
          <a:endParaRPr lang="en-US" dirty="0"/>
        </a:p>
      </dgm:t>
    </dgm:pt>
    <dgm:pt modelId="{123574B8-2017-482B-A9CA-5B398F9616C4}" type="parTrans" cxnId="{4CEB5EF2-2868-4D86-BEDA-1A411A4A9EA6}">
      <dgm:prSet/>
      <dgm:spPr/>
      <dgm:t>
        <a:bodyPr/>
        <a:lstStyle/>
        <a:p>
          <a:endParaRPr lang="en-US"/>
        </a:p>
      </dgm:t>
    </dgm:pt>
    <dgm:pt modelId="{5355F4E8-0C7E-458F-BB7D-61E9D966BEB5}" type="sibTrans" cxnId="{4CEB5EF2-2868-4D86-BEDA-1A411A4A9EA6}">
      <dgm:prSet/>
      <dgm:spPr/>
      <dgm:t>
        <a:bodyPr/>
        <a:lstStyle/>
        <a:p>
          <a:endParaRPr lang="en-US"/>
        </a:p>
      </dgm:t>
    </dgm:pt>
    <dgm:pt modelId="{9C6DD54E-9B54-4363-BCED-9FE64F44E714}">
      <dgm:prSet phldrT="[Text]"/>
      <dgm:spPr/>
      <dgm:t>
        <a:bodyPr/>
        <a:lstStyle/>
        <a:p>
          <a:r>
            <a:rPr lang="en-US" dirty="0" smtClean="0"/>
            <a:t>Monthly Releases</a:t>
          </a:r>
          <a:endParaRPr lang="en-US" dirty="0"/>
        </a:p>
      </dgm:t>
    </dgm:pt>
    <dgm:pt modelId="{381EFE70-20A0-41A4-85EE-BD377C3EC447}" type="parTrans" cxnId="{CFC8186A-75AC-4206-AC95-5A34C1A0D67C}">
      <dgm:prSet/>
      <dgm:spPr/>
      <dgm:t>
        <a:bodyPr/>
        <a:lstStyle/>
        <a:p>
          <a:endParaRPr lang="en-US"/>
        </a:p>
      </dgm:t>
    </dgm:pt>
    <dgm:pt modelId="{AA0F23B3-D84D-4E1A-B6B2-7DE0CE440C75}" type="sibTrans" cxnId="{CFC8186A-75AC-4206-AC95-5A34C1A0D67C}">
      <dgm:prSet/>
      <dgm:spPr/>
      <dgm:t>
        <a:bodyPr/>
        <a:lstStyle/>
        <a:p>
          <a:endParaRPr lang="en-US"/>
        </a:p>
      </dgm:t>
    </dgm:pt>
    <dgm:pt modelId="{0C84FFD2-F6DE-4BA3-8034-38A4D3B45CAC}">
      <dgm:prSet phldrT="[Text]"/>
      <dgm:spPr/>
      <dgm:t>
        <a:bodyPr/>
        <a:lstStyle/>
        <a:p>
          <a:r>
            <a:rPr lang="en-US" dirty="0" smtClean="0"/>
            <a:t>ETL/Db Upgrades</a:t>
          </a:r>
          <a:endParaRPr lang="en-US" dirty="0"/>
        </a:p>
      </dgm:t>
    </dgm:pt>
    <dgm:pt modelId="{3CBC95A3-D065-4CEC-BF96-3982E47EFFC6}" type="parTrans" cxnId="{A538EBAB-9260-483F-B2C7-A89A08191C93}">
      <dgm:prSet/>
      <dgm:spPr/>
      <dgm:t>
        <a:bodyPr/>
        <a:lstStyle/>
        <a:p>
          <a:endParaRPr lang="en-US"/>
        </a:p>
      </dgm:t>
    </dgm:pt>
    <dgm:pt modelId="{48D27095-9E1B-416B-909E-63C2767E7977}" type="sibTrans" cxnId="{A538EBAB-9260-483F-B2C7-A89A08191C93}">
      <dgm:prSet/>
      <dgm:spPr/>
      <dgm:t>
        <a:bodyPr/>
        <a:lstStyle/>
        <a:p>
          <a:endParaRPr lang="en-US"/>
        </a:p>
      </dgm:t>
    </dgm:pt>
    <dgm:pt modelId="{F84ED145-4D7A-497B-8650-24B6EFE1FDBB}" type="pres">
      <dgm:prSet presAssocID="{D318A898-9821-4414-AA55-CF51BE2DCA4D}" presName="Name0" presStyleCnt="0">
        <dgm:presLayoutVars>
          <dgm:dir/>
          <dgm:resizeHandles val="exact"/>
        </dgm:presLayoutVars>
      </dgm:prSet>
      <dgm:spPr/>
    </dgm:pt>
    <dgm:pt modelId="{64B242E0-9C7E-4BCD-89BA-1A35CAFC3319}" type="pres">
      <dgm:prSet presAssocID="{D318A898-9821-4414-AA55-CF51BE2DCA4D}" presName="arrow" presStyleLbl="bgShp" presStyleIdx="0" presStyleCnt="1"/>
      <dgm:spPr/>
    </dgm:pt>
    <dgm:pt modelId="{6AA133C4-D144-4F39-BC26-9A9424B13AB0}" type="pres">
      <dgm:prSet presAssocID="{D318A898-9821-4414-AA55-CF51BE2DCA4D}" presName="points" presStyleCnt="0"/>
      <dgm:spPr/>
    </dgm:pt>
    <dgm:pt modelId="{1DA78A8B-D790-49B9-AD6A-E7CF8F70A2B1}" type="pres">
      <dgm:prSet presAssocID="{9D507B21-5D7D-491A-B595-0DD566371B96}" presName="compositeA" presStyleCnt="0"/>
      <dgm:spPr/>
    </dgm:pt>
    <dgm:pt modelId="{63164705-A28F-4C37-BE04-84E3699A3B46}" type="pres">
      <dgm:prSet presAssocID="{9D507B21-5D7D-491A-B595-0DD566371B96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276D8-110D-42AA-8BBB-8B4024564B5E}" type="pres">
      <dgm:prSet presAssocID="{9D507B21-5D7D-491A-B595-0DD566371B96}" presName="circleA" presStyleLbl="node1" presStyleIdx="0" presStyleCnt="6"/>
      <dgm:spPr>
        <a:solidFill>
          <a:srgbClr val="FF0000"/>
        </a:solidFill>
      </dgm:spPr>
    </dgm:pt>
    <dgm:pt modelId="{7382B253-A990-407B-8F73-3316AB51EA82}" type="pres">
      <dgm:prSet presAssocID="{9D507B21-5D7D-491A-B595-0DD566371B96}" presName="spaceA" presStyleCnt="0"/>
      <dgm:spPr/>
    </dgm:pt>
    <dgm:pt modelId="{A664B979-F1AD-46A6-B7C2-23968F2AFF9C}" type="pres">
      <dgm:prSet presAssocID="{A041C698-8E47-463A-9931-1F15D398DBD3}" presName="space" presStyleCnt="0"/>
      <dgm:spPr/>
    </dgm:pt>
    <dgm:pt modelId="{E938F980-FB78-4AE1-B6A5-FA5928A3D3B0}" type="pres">
      <dgm:prSet presAssocID="{9C6DD54E-9B54-4363-BCED-9FE64F44E714}" presName="compositeB" presStyleCnt="0"/>
      <dgm:spPr/>
    </dgm:pt>
    <dgm:pt modelId="{00C7FA80-1322-4EA8-A45D-1506BBCB96FA}" type="pres">
      <dgm:prSet presAssocID="{9C6DD54E-9B54-4363-BCED-9FE64F44E714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AA391-EB6F-41AA-9D4F-CA20FF19EED8}" type="pres">
      <dgm:prSet presAssocID="{9C6DD54E-9B54-4363-BCED-9FE64F44E714}" presName="circleB" presStyleLbl="node1" presStyleIdx="1" presStyleCnt="6"/>
      <dgm:spPr>
        <a:solidFill>
          <a:schemeClr val="accent6">
            <a:lumMod val="75000"/>
          </a:schemeClr>
        </a:solidFill>
      </dgm:spPr>
    </dgm:pt>
    <dgm:pt modelId="{8874FEAD-3C26-4472-AE70-6008928372CF}" type="pres">
      <dgm:prSet presAssocID="{9C6DD54E-9B54-4363-BCED-9FE64F44E714}" presName="spaceB" presStyleCnt="0"/>
      <dgm:spPr/>
    </dgm:pt>
    <dgm:pt modelId="{3F12C520-579C-4286-B6F2-890972D13E3C}" type="pres">
      <dgm:prSet presAssocID="{AA0F23B3-D84D-4E1A-B6B2-7DE0CE440C75}" presName="space" presStyleCnt="0"/>
      <dgm:spPr/>
    </dgm:pt>
    <dgm:pt modelId="{C70F6D86-B6AF-4393-9602-24B164DED029}" type="pres">
      <dgm:prSet presAssocID="{0C84FFD2-F6DE-4BA3-8034-38A4D3B45CAC}" presName="compositeA" presStyleCnt="0"/>
      <dgm:spPr/>
    </dgm:pt>
    <dgm:pt modelId="{773FB385-6CA0-4E17-9702-C9014147FAC1}" type="pres">
      <dgm:prSet presAssocID="{0C84FFD2-F6DE-4BA3-8034-38A4D3B45CAC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B290F-8E2D-465E-A1C3-E59ED733BFF6}" type="pres">
      <dgm:prSet presAssocID="{0C84FFD2-F6DE-4BA3-8034-38A4D3B45CAC}" presName="circleA" presStyleLbl="node1" presStyleIdx="2" presStyleCnt="6"/>
      <dgm:spPr>
        <a:solidFill>
          <a:srgbClr val="7030A0"/>
        </a:solidFill>
      </dgm:spPr>
    </dgm:pt>
    <dgm:pt modelId="{654E44F8-5A9B-4250-ACF5-A96C77ACF91F}" type="pres">
      <dgm:prSet presAssocID="{0C84FFD2-F6DE-4BA3-8034-38A4D3B45CAC}" presName="spaceA" presStyleCnt="0"/>
      <dgm:spPr/>
    </dgm:pt>
    <dgm:pt modelId="{5DCF0E66-695A-47F3-B9FF-2875BA7BBF94}" type="pres">
      <dgm:prSet presAssocID="{48D27095-9E1B-416B-909E-63C2767E7977}" presName="space" presStyleCnt="0"/>
      <dgm:spPr/>
    </dgm:pt>
    <dgm:pt modelId="{33626D2F-C931-4CB9-9E60-03FBBA579178}" type="pres">
      <dgm:prSet presAssocID="{C50072F6-E34A-4539-9042-30042C443E1F}" presName="compositeB" presStyleCnt="0"/>
      <dgm:spPr/>
    </dgm:pt>
    <dgm:pt modelId="{3792223E-2610-40E9-929A-0C84E75E3514}" type="pres">
      <dgm:prSet presAssocID="{C50072F6-E34A-4539-9042-30042C443E1F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A0FCC-EFB8-469D-A9C5-613A35AA6DCF}" type="pres">
      <dgm:prSet presAssocID="{C50072F6-E34A-4539-9042-30042C443E1F}" presName="circleB" presStyleLbl="node1" presStyleIdx="3" presStyleCnt="6"/>
      <dgm:spPr/>
    </dgm:pt>
    <dgm:pt modelId="{0E2B20F7-585F-4348-9935-5F7029A3040C}" type="pres">
      <dgm:prSet presAssocID="{C50072F6-E34A-4539-9042-30042C443E1F}" presName="spaceB" presStyleCnt="0"/>
      <dgm:spPr/>
    </dgm:pt>
    <dgm:pt modelId="{F28461B6-355A-494F-8F22-B1F5F89BFF67}" type="pres">
      <dgm:prSet presAssocID="{F0ABB4F5-B3ED-455E-A77A-CC2555E7381D}" presName="space" presStyleCnt="0"/>
      <dgm:spPr/>
    </dgm:pt>
    <dgm:pt modelId="{FBD4FD7D-4E30-4B7B-909A-3A14CF4C6824}" type="pres">
      <dgm:prSet presAssocID="{CDE5A384-2676-4881-8CEB-E1DC3C8BB5D1}" presName="compositeA" presStyleCnt="0"/>
      <dgm:spPr/>
    </dgm:pt>
    <dgm:pt modelId="{184D9A36-513B-4882-BA9A-862E09772614}" type="pres">
      <dgm:prSet presAssocID="{CDE5A384-2676-4881-8CEB-E1DC3C8BB5D1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138C8-D418-4D3F-B334-256041398989}" type="pres">
      <dgm:prSet presAssocID="{CDE5A384-2676-4881-8CEB-E1DC3C8BB5D1}" presName="circleA" presStyleLbl="node1" presStyleIdx="4" presStyleCnt="6"/>
      <dgm:spPr>
        <a:solidFill>
          <a:schemeClr val="accent6">
            <a:lumMod val="75000"/>
          </a:schemeClr>
        </a:solidFill>
      </dgm:spPr>
    </dgm:pt>
    <dgm:pt modelId="{5D66ED80-DA63-4666-878B-FCDB7ECF286E}" type="pres">
      <dgm:prSet presAssocID="{CDE5A384-2676-4881-8CEB-E1DC3C8BB5D1}" presName="spaceA" presStyleCnt="0"/>
      <dgm:spPr/>
    </dgm:pt>
    <dgm:pt modelId="{5C2FCE95-BDF6-49C7-A01E-3872AA0D624D}" type="pres">
      <dgm:prSet presAssocID="{CEBF4D17-09F4-4F79-8392-3EB46D5D4EF9}" presName="space" presStyleCnt="0"/>
      <dgm:spPr/>
    </dgm:pt>
    <dgm:pt modelId="{0BC7E982-1C78-4AA1-98B4-F24CF941A56F}" type="pres">
      <dgm:prSet presAssocID="{51ECE40A-A843-4552-948D-AE756D2A44B8}" presName="compositeB" presStyleCnt="0"/>
      <dgm:spPr/>
    </dgm:pt>
    <dgm:pt modelId="{157D5E46-B619-42DE-83DF-5A2D6225D432}" type="pres">
      <dgm:prSet presAssocID="{51ECE40A-A843-4552-948D-AE756D2A44B8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C2A65-756E-4327-AA71-F558307C2A54}" type="pres">
      <dgm:prSet presAssocID="{51ECE40A-A843-4552-948D-AE756D2A44B8}" presName="circleB" presStyleLbl="node1" presStyleIdx="5" presStyleCnt="6"/>
      <dgm:spPr>
        <a:solidFill>
          <a:srgbClr val="FF0000"/>
        </a:solidFill>
      </dgm:spPr>
    </dgm:pt>
    <dgm:pt modelId="{B1A83221-6F43-47CB-A1D4-9BCCAB8DA388}" type="pres">
      <dgm:prSet presAssocID="{51ECE40A-A843-4552-948D-AE756D2A44B8}" presName="spaceB" presStyleCnt="0"/>
      <dgm:spPr/>
    </dgm:pt>
  </dgm:ptLst>
  <dgm:cxnLst>
    <dgm:cxn modelId="{2F9E052C-F22B-42EA-BE55-D0A2AD1E6D45}" type="presOf" srcId="{0C84FFD2-F6DE-4BA3-8034-38A4D3B45CAC}" destId="{773FB385-6CA0-4E17-9702-C9014147FAC1}" srcOrd="0" destOrd="0" presId="urn:microsoft.com/office/officeart/2005/8/layout/hProcess11"/>
    <dgm:cxn modelId="{CFC8186A-75AC-4206-AC95-5A34C1A0D67C}" srcId="{D318A898-9821-4414-AA55-CF51BE2DCA4D}" destId="{9C6DD54E-9B54-4363-BCED-9FE64F44E714}" srcOrd="1" destOrd="0" parTransId="{381EFE70-20A0-41A4-85EE-BD377C3EC447}" sibTransId="{AA0F23B3-D84D-4E1A-B6B2-7DE0CE440C75}"/>
    <dgm:cxn modelId="{A05D59D4-D3EE-4C4B-A056-FF9D69CF78B3}" type="presOf" srcId="{C50072F6-E34A-4539-9042-30042C443E1F}" destId="{3792223E-2610-40E9-929A-0C84E75E3514}" srcOrd="0" destOrd="0" presId="urn:microsoft.com/office/officeart/2005/8/layout/hProcess11"/>
    <dgm:cxn modelId="{4102061D-5BB8-4611-A6C7-C68571784983}" type="presOf" srcId="{9C6DD54E-9B54-4363-BCED-9FE64F44E714}" destId="{00C7FA80-1322-4EA8-A45D-1506BBCB96FA}" srcOrd="0" destOrd="0" presId="urn:microsoft.com/office/officeart/2005/8/layout/hProcess11"/>
    <dgm:cxn modelId="{DA043262-783E-4843-95D4-6F09CCCED747}" type="presOf" srcId="{D318A898-9821-4414-AA55-CF51BE2DCA4D}" destId="{F84ED145-4D7A-497B-8650-24B6EFE1FDBB}" srcOrd="0" destOrd="0" presId="urn:microsoft.com/office/officeart/2005/8/layout/hProcess11"/>
    <dgm:cxn modelId="{EFFA47FA-25DA-4364-9DEC-A0A3577FD634}" srcId="{D318A898-9821-4414-AA55-CF51BE2DCA4D}" destId="{9D507B21-5D7D-491A-B595-0DD566371B96}" srcOrd="0" destOrd="0" parTransId="{6FD7C341-5547-4805-B95C-6D6619E2C175}" sibTransId="{A041C698-8E47-463A-9931-1F15D398DBD3}"/>
    <dgm:cxn modelId="{A538EBAB-9260-483F-B2C7-A89A08191C93}" srcId="{D318A898-9821-4414-AA55-CF51BE2DCA4D}" destId="{0C84FFD2-F6DE-4BA3-8034-38A4D3B45CAC}" srcOrd="2" destOrd="0" parTransId="{3CBC95A3-D065-4CEC-BF96-3982E47EFFC6}" sibTransId="{48D27095-9E1B-416B-909E-63C2767E7977}"/>
    <dgm:cxn modelId="{B42C1618-6AE1-451D-B089-85A4097D9315}" srcId="{D318A898-9821-4414-AA55-CF51BE2DCA4D}" destId="{CDE5A384-2676-4881-8CEB-E1DC3C8BB5D1}" srcOrd="4" destOrd="0" parTransId="{194314AA-F2C9-4AF7-A199-4F579326C369}" sibTransId="{CEBF4D17-09F4-4F79-8392-3EB46D5D4EF9}"/>
    <dgm:cxn modelId="{4CEB5EF2-2868-4D86-BEDA-1A411A4A9EA6}" srcId="{D318A898-9821-4414-AA55-CF51BE2DCA4D}" destId="{51ECE40A-A843-4552-948D-AE756D2A44B8}" srcOrd="5" destOrd="0" parTransId="{123574B8-2017-482B-A9CA-5B398F9616C4}" sibTransId="{5355F4E8-0C7E-458F-BB7D-61E9D966BEB5}"/>
    <dgm:cxn modelId="{E5111FB0-48C0-4E75-B8B6-FFB74EE14275}" type="presOf" srcId="{51ECE40A-A843-4552-948D-AE756D2A44B8}" destId="{157D5E46-B619-42DE-83DF-5A2D6225D432}" srcOrd="0" destOrd="0" presId="urn:microsoft.com/office/officeart/2005/8/layout/hProcess11"/>
    <dgm:cxn modelId="{A49D1BFD-D8D9-4657-AF46-6F7FCE0BB8EA}" type="presOf" srcId="{9D507B21-5D7D-491A-B595-0DD566371B96}" destId="{63164705-A28F-4C37-BE04-84E3699A3B46}" srcOrd="0" destOrd="0" presId="urn:microsoft.com/office/officeart/2005/8/layout/hProcess11"/>
    <dgm:cxn modelId="{4D7435A1-99D8-48BA-87E1-EC0281665EA0}" type="presOf" srcId="{CDE5A384-2676-4881-8CEB-E1DC3C8BB5D1}" destId="{184D9A36-513B-4882-BA9A-862E09772614}" srcOrd="0" destOrd="0" presId="urn:microsoft.com/office/officeart/2005/8/layout/hProcess11"/>
    <dgm:cxn modelId="{2AF89775-76F4-4F60-A037-6025F5D67B69}" srcId="{D318A898-9821-4414-AA55-CF51BE2DCA4D}" destId="{C50072F6-E34A-4539-9042-30042C443E1F}" srcOrd="3" destOrd="0" parTransId="{02B75E87-C982-49E0-ADD0-5009800FE2C1}" sibTransId="{F0ABB4F5-B3ED-455E-A77A-CC2555E7381D}"/>
    <dgm:cxn modelId="{6F7B6988-FF17-48C2-86A1-0C3C59E4D512}" type="presParOf" srcId="{F84ED145-4D7A-497B-8650-24B6EFE1FDBB}" destId="{64B242E0-9C7E-4BCD-89BA-1A35CAFC3319}" srcOrd="0" destOrd="0" presId="urn:microsoft.com/office/officeart/2005/8/layout/hProcess11"/>
    <dgm:cxn modelId="{22AF922B-2BE7-4CAC-A318-2EE7E783D571}" type="presParOf" srcId="{F84ED145-4D7A-497B-8650-24B6EFE1FDBB}" destId="{6AA133C4-D144-4F39-BC26-9A9424B13AB0}" srcOrd="1" destOrd="0" presId="urn:microsoft.com/office/officeart/2005/8/layout/hProcess11"/>
    <dgm:cxn modelId="{749A8E8C-F596-4129-B800-4F0498DD672A}" type="presParOf" srcId="{6AA133C4-D144-4F39-BC26-9A9424B13AB0}" destId="{1DA78A8B-D790-49B9-AD6A-E7CF8F70A2B1}" srcOrd="0" destOrd="0" presId="urn:microsoft.com/office/officeart/2005/8/layout/hProcess11"/>
    <dgm:cxn modelId="{7B23356E-8762-4857-87C0-BDADEA45D94A}" type="presParOf" srcId="{1DA78A8B-D790-49B9-AD6A-E7CF8F70A2B1}" destId="{63164705-A28F-4C37-BE04-84E3699A3B46}" srcOrd="0" destOrd="0" presId="urn:microsoft.com/office/officeart/2005/8/layout/hProcess11"/>
    <dgm:cxn modelId="{B0031AD9-179F-4113-A5AE-3CF03A6BA8BD}" type="presParOf" srcId="{1DA78A8B-D790-49B9-AD6A-E7CF8F70A2B1}" destId="{3FF276D8-110D-42AA-8BBB-8B4024564B5E}" srcOrd="1" destOrd="0" presId="urn:microsoft.com/office/officeart/2005/8/layout/hProcess11"/>
    <dgm:cxn modelId="{9DF61E91-70A0-4948-A063-16501F30A6EB}" type="presParOf" srcId="{1DA78A8B-D790-49B9-AD6A-E7CF8F70A2B1}" destId="{7382B253-A990-407B-8F73-3316AB51EA82}" srcOrd="2" destOrd="0" presId="urn:microsoft.com/office/officeart/2005/8/layout/hProcess11"/>
    <dgm:cxn modelId="{8F8E36BB-C591-4FE9-9E90-59822F355B30}" type="presParOf" srcId="{6AA133C4-D144-4F39-BC26-9A9424B13AB0}" destId="{A664B979-F1AD-46A6-B7C2-23968F2AFF9C}" srcOrd="1" destOrd="0" presId="urn:microsoft.com/office/officeart/2005/8/layout/hProcess11"/>
    <dgm:cxn modelId="{E06A4BF5-BAA3-4928-AB85-0A1881ECF7A0}" type="presParOf" srcId="{6AA133C4-D144-4F39-BC26-9A9424B13AB0}" destId="{E938F980-FB78-4AE1-B6A5-FA5928A3D3B0}" srcOrd="2" destOrd="0" presId="urn:microsoft.com/office/officeart/2005/8/layout/hProcess11"/>
    <dgm:cxn modelId="{4992C9B4-2A2F-447E-9624-EB71EE916F00}" type="presParOf" srcId="{E938F980-FB78-4AE1-B6A5-FA5928A3D3B0}" destId="{00C7FA80-1322-4EA8-A45D-1506BBCB96FA}" srcOrd="0" destOrd="0" presId="urn:microsoft.com/office/officeart/2005/8/layout/hProcess11"/>
    <dgm:cxn modelId="{C094C4B9-69F8-4550-BAAF-991BC0C7BD15}" type="presParOf" srcId="{E938F980-FB78-4AE1-B6A5-FA5928A3D3B0}" destId="{086AA391-EB6F-41AA-9D4F-CA20FF19EED8}" srcOrd="1" destOrd="0" presId="urn:microsoft.com/office/officeart/2005/8/layout/hProcess11"/>
    <dgm:cxn modelId="{7BFC51D6-BAB4-4C96-931A-F876AFC310BE}" type="presParOf" srcId="{E938F980-FB78-4AE1-B6A5-FA5928A3D3B0}" destId="{8874FEAD-3C26-4472-AE70-6008928372CF}" srcOrd="2" destOrd="0" presId="urn:microsoft.com/office/officeart/2005/8/layout/hProcess11"/>
    <dgm:cxn modelId="{6527445D-E6D5-4780-9100-941300622A2F}" type="presParOf" srcId="{6AA133C4-D144-4F39-BC26-9A9424B13AB0}" destId="{3F12C520-579C-4286-B6F2-890972D13E3C}" srcOrd="3" destOrd="0" presId="urn:microsoft.com/office/officeart/2005/8/layout/hProcess11"/>
    <dgm:cxn modelId="{2498B1F0-C54D-48AA-B8BE-6F19643D56B5}" type="presParOf" srcId="{6AA133C4-D144-4F39-BC26-9A9424B13AB0}" destId="{C70F6D86-B6AF-4393-9602-24B164DED029}" srcOrd="4" destOrd="0" presId="urn:microsoft.com/office/officeart/2005/8/layout/hProcess11"/>
    <dgm:cxn modelId="{68ABCE29-2FA7-4B85-8C65-4E0C9D2C8E98}" type="presParOf" srcId="{C70F6D86-B6AF-4393-9602-24B164DED029}" destId="{773FB385-6CA0-4E17-9702-C9014147FAC1}" srcOrd="0" destOrd="0" presId="urn:microsoft.com/office/officeart/2005/8/layout/hProcess11"/>
    <dgm:cxn modelId="{8FC4FDFD-ED1C-4DAA-92F1-E821BECE3E02}" type="presParOf" srcId="{C70F6D86-B6AF-4393-9602-24B164DED029}" destId="{F63B290F-8E2D-465E-A1C3-E59ED733BFF6}" srcOrd="1" destOrd="0" presId="urn:microsoft.com/office/officeart/2005/8/layout/hProcess11"/>
    <dgm:cxn modelId="{0AE5CF1F-F408-4D43-8908-3422AECDED6E}" type="presParOf" srcId="{C70F6D86-B6AF-4393-9602-24B164DED029}" destId="{654E44F8-5A9B-4250-ACF5-A96C77ACF91F}" srcOrd="2" destOrd="0" presId="urn:microsoft.com/office/officeart/2005/8/layout/hProcess11"/>
    <dgm:cxn modelId="{E2F67159-9DD8-44C7-A328-07F4A788C9D1}" type="presParOf" srcId="{6AA133C4-D144-4F39-BC26-9A9424B13AB0}" destId="{5DCF0E66-695A-47F3-B9FF-2875BA7BBF94}" srcOrd="5" destOrd="0" presId="urn:microsoft.com/office/officeart/2005/8/layout/hProcess11"/>
    <dgm:cxn modelId="{6CFC4C8B-5D8E-40C2-BB76-42A16B65171E}" type="presParOf" srcId="{6AA133C4-D144-4F39-BC26-9A9424B13AB0}" destId="{33626D2F-C931-4CB9-9E60-03FBBA579178}" srcOrd="6" destOrd="0" presId="urn:microsoft.com/office/officeart/2005/8/layout/hProcess11"/>
    <dgm:cxn modelId="{1132B8DD-019F-40CC-A49D-C8603D6D666F}" type="presParOf" srcId="{33626D2F-C931-4CB9-9E60-03FBBA579178}" destId="{3792223E-2610-40E9-929A-0C84E75E3514}" srcOrd="0" destOrd="0" presId="urn:microsoft.com/office/officeart/2005/8/layout/hProcess11"/>
    <dgm:cxn modelId="{124AE4FD-AD43-485C-B65A-B53F8B37C6C6}" type="presParOf" srcId="{33626D2F-C931-4CB9-9E60-03FBBA579178}" destId="{CEFA0FCC-EFB8-469D-A9C5-613A35AA6DCF}" srcOrd="1" destOrd="0" presId="urn:microsoft.com/office/officeart/2005/8/layout/hProcess11"/>
    <dgm:cxn modelId="{33C4DFD3-AB85-411F-9570-FABD214F7536}" type="presParOf" srcId="{33626D2F-C931-4CB9-9E60-03FBBA579178}" destId="{0E2B20F7-585F-4348-9935-5F7029A3040C}" srcOrd="2" destOrd="0" presId="urn:microsoft.com/office/officeart/2005/8/layout/hProcess11"/>
    <dgm:cxn modelId="{21343A0E-CD84-462B-AF3C-C374A96726F0}" type="presParOf" srcId="{6AA133C4-D144-4F39-BC26-9A9424B13AB0}" destId="{F28461B6-355A-494F-8F22-B1F5F89BFF67}" srcOrd="7" destOrd="0" presId="urn:microsoft.com/office/officeart/2005/8/layout/hProcess11"/>
    <dgm:cxn modelId="{76019EF2-6A02-4B6D-A732-E6789A84F25C}" type="presParOf" srcId="{6AA133C4-D144-4F39-BC26-9A9424B13AB0}" destId="{FBD4FD7D-4E30-4B7B-909A-3A14CF4C6824}" srcOrd="8" destOrd="0" presId="urn:microsoft.com/office/officeart/2005/8/layout/hProcess11"/>
    <dgm:cxn modelId="{5B7BCB6D-8EA4-4468-9995-21CDE1617CC2}" type="presParOf" srcId="{FBD4FD7D-4E30-4B7B-909A-3A14CF4C6824}" destId="{184D9A36-513B-4882-BA9A-862E09772614}" srcOrd="0" destOrd="0" presId="urn:microsoft.com/office/officeart/2005/8/layout/hProcess11"/>
    <dgm:cxn modelId="{924B3F6E-6916-45F9-88BE-F5C4A0BE258F}" type="presParOf" srcId="{FBD4FD7D-4E30-4B7B-909A-3A14CF4C6824}" destId="{0E5138C8-D418-4D3F-B334-256041398989}" srcOrd="1" destOrd="0" presId="urn:microsoft.com/office/officeart/2005/8/layout/hProcess11"/>
    <dgm:cxn modelId="{B6A17DE0-84DF-4AFB-9F63-390F9220BAB9}" type="presParOf" srcId="{FBD4FD7D-4E30-4B7B-909A-3A14CF4C6824}" destId="{5D66ED80-DA63-4666-878B-FCDB7ECF286E}" srcOrd="2" destOrd="0" presId="urn:microsoft.com/office/officeart/2005/8/layout/hProcess11"/>
    <dgm:cxn modelId="{A0F1A04A-1523-4C89-BD4C-20023136FF6E}" type="presParOf" srcId="{6AA133C4-D144-4F39-BC26-9A9424B13AB0}" destId="{5C2FCE95-BDF6-49C7-A01E-3872AA0D624D}" srcOrd="9" destOrd="0" presId="urn:microsoft.com/office/officeart/2005/8/layout/hProcess11"/>
    <dgm:cxn modelId="{C1B8DD34-2B99-4CD4-B403-7060938C260C}" type="presParOf" srcId="{6AA133C4-D144-4F39-BC26-9A9424B13AB0}" destId="{0BC7E982-1C78-4AA1-98B4-F24CF941A56F}" srcOrd="10" destOrd="0" presId="urn:microsoft.com/office/officeart/2005/8/layout/hProcess11"/>
    <dgm:cxn modelId="{490E8616-31CB-4966-9B89-FFE6CCD90902}" type="presParOf" srcId="{0BC7E982-1C78-4AA1-98B4-F24CF941A56F}" destId="{157D5E46-B619-42DE-83DF-5A2D6225D432}" srcOrd="0" destOrd="0" presId="urn:microsoft.com/office/officeart/2005/8/layout/hProcess11"/>
    <dgm:cxn modelId="{C6ABDFE8-DD63-4AD1-979C-3936E1B2152B}" type="presParOf" srcId="{0BC7E982-1C78-4AA1-98B4-F24CF941A56F}" destId="{8B0C2A65-756E-4327-AA71-F558307C2A54}" srcOrd="1" destOrd="0" presId="urn:microsoft.com/office/officeart/2005/8/layout/hProcess11"/>
    <dgm:cxn modelId="{5755A174-7FF5-405A-9183-2E5838E677F4}" type="presParOf" srcId="{0BC7E982-1C78-4AA1-98B4-F24CF941A56F}" destId="{B1A83221-6F43-47CB-A1D4-9BCCAB8DA38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11636-8775-4CD7-A752-5541CBF152FB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727A7-14FA-4551-AB48-40A491BAF786}">
      <dgm:prSet phldrT="[Text]"/>
      <dgm:spPr/>
      <dgm:t>
        <a:bodyPr/>
        <a:lstStyle/>
        <a:p>
          <a:r>
            <a:rPr lang="en-US" dirty="0" smtClean="0"/>
            <a:t>Dashboard Testing</a:t>
          </a:r>
          <a:endParaRPr lang="en-US" dirty="0"/>
        </a:p>
      </dgm:t>
    </dgm:pt>
    <dgm:pt modelId="{AE2FEBE6-7EE3-4756-BBF6-60260226EAED}" type="parTrans" cxnId="{F3819AF3-5E80-44DA-B7FD-38D0A686E2A1}">
      <dgm:prSet/>
      <dgm:spPr/>
      <dgm:t>
        <a:bodyPr/>
        <a:lstStyle/>
        <a:p>
          <a:endParaRPr lang="en-US"/>
        </a:p>
      </dgm:t>
    </dgm:pt>
    <dgm:pt modelId="{88698CE8-1446-4726-A969-B08831AFA1F3}" type="sibTrans" cxnId="{F3819AF3-5E80-44DA-B7FD-38D0A686E2A1}">
      <dgm:prSet/>
      <dgm:spPr/>
      <dgm:t>
        <a:bodyPr/>
        <a:lstStyle/>
        <a:p>
          <a:endParaRPr lang="en-US"/>
        </a:p>
      </dgm:t>
    </dgm:pt>
    <dgm:pt modelId="{3ED4E3A9-ED92-4CF3-AC87-2ABB0B50E6FE}">
      <dgm:prSet phldrT="[Text]"/>
      <dgm:spPr/>
      <dgm:t>
        <a:bodyPr/>
        <a:lstStyle/>
        <a:p>
          <a:r>
            <a:rPr lang="en-US" dirty="0" smtClean="0"/>
            <a:t>Prevent regression by identifying differences between dashboards (pre and post change) with ease</a:t>
          </a:r>
          <a:endParaRPr lang="en-US" dirty="0"/>
        </a:p>
      </dgm:t>
    </dgm:pt>
    <dgm:pt modelId="{DF31FFC9-C4C8-46B4-AFBA-4D5AD4448210}" type="parTrans" cxnId="{4D52665B-F7F5-4866-88E7-BFDA1A902E17}">
      <dgm:prSet/>
      <dgm:spPr/>
      <dgm:t>
        <a:bodyPr/>
        <a:lstStyle/>
        <a:p>
          <a:endParaRPr lang="en-US"/>
        </a:p>
      </dgm:t>
    </dgm:pt>
    <dgm:pt modelId="{4085B198-2F63-4936-A02B-9664AE29F1E0}" type="sibTrans" cxnId="{4D52665B-F7F5-4866-88E7-BFDA1A902E17}">
      <dgm:prSet/>
      <dgm:spPr/>
      <dgm:t>
        <a:bodyPr/>
        <a:lstStyle/>
        <a:p>
          <a:endParaRPr lang="en-US"/>
        </a:p>
      </dgm:t>
    </dgm:pt>
    <dgm:pt modelId="{D85E8D7D-01EF-4915-B93F-9AD9581C8147}">
      <dgm:prSet phldrT="[Text]"/>
      <dgm:spPr/>
      <dgm:t>
        <a:bodyPr/>
        <a:lstStyle/>
        <a:p>
          <a:r>
            <a:rPr lang="en-US" dirty="0" smtClean="0"/>
            <a:t>Prevent regression with proper change management</a:t>
          </a:r>
          <a:endParaRPr lang="en-US" dirty="0"/>
        </a:p>
      </dgm:t>
    </dgm:pt>
    <dgm:pt modelId="{5476442D-E124-4551-9E7C-A2CD965F2CD9}">
      <dgm:prSet phldrT="[Text]"/>
      <dgm:spPr/>
      <dgm:t>
        <a:bodyPr/>
        <a:lstStyle/>
        <a:p>
          <a:r>
            <a:rPr lang="en-US" dirty="0" smtClean="0"/>
            <a:t>Catalog Testing</a:t>
          </a:r>
          <a:endParaRPr lang="en-US" dirty="0"/>
        </a:p>
      </dgm:t>
    </dgm:pt>
    <dgm:pt modelId="{18D9F438-1A75-4134-BA00-A4AF1165A14A}" type="sibTrans" cxnId="{4CB6EE6B-0B47-4ABF-BF12-3AA715EA88B7}">
      <dgm:prSet/>
      <dgm:spPr/>
      <dgm:t>
        <a:bodyPr/>
        <a:lstStyle/>
        <a:p>
          <a:endParaRPr lang="en-US"/>
        </a:p>
      </dgm:t>
    </dgm:pt>
    <dgm:pt modelId="{A2A47364-31B4-4B62-A97D-CA691DE66C3C}" type="parTrans" cxnId="{4CB6EE6B-0B47-4ABF-BF12-3AA715EA88B7}">
      <dgm:prSet/>
      <dgm:spPr/>
      <dgm:t>
        <a:bodyPr/>
        <a:lstStyle/>
        <a:p>
          <a:endParaRPr lang="en-US"/>
        </a:p>
      </dgm:t>
    </dgm:pt>
    <dgm:pt modelId="{D900B565-7169-41BA-A095-47B010901742}" type="sibTrans" cxnId="{835269F2-4367-42B1-B4B9-A891AA008EF8}">
      <dgm:prSet/>
      <dgm:spPr/>
      <dgm:t>
        <a:bodyPr/>
        <a:lstStyle/>
        <a:p>
          <a:endParaRPr lang="en-US"/>
        </a:p>
      </dgm:t>
    </dgm:pt>
    <dgm:pt modelId="{FE791890-8A3C-4855-B91E-1341348F8AE5}" type="parTrans" cxnId="{835269F2-4367-42B1-B4B9-A891AA008EF8}">
      <dgm:prSet/>
      <dgm:spPr/>
      <dgm:t>
        <a:bodyPr/>
        <a:lstStyle/>
        <a:p>
          <a:endParaRPr lang="en-US"/>
        </a:p>
      </dgm:t>
    </dgm:pt>
    <dgm:pt modelId="{20B1E9ED-4D48-4C5F-B5E0-D9BA4CA34D48}">
      <dgm:prSet phldrT="[Text]"/>
      <dgm:spPr/>
      <dgm:t>
        <a:bodyPr/>
        <a:lstStyle/>
        <a:p>
          <a:r>
            <a:rPr lang="en-US" dirty="0" smtClean="0"/>
            <a:t>Stress Testing</a:t>
          </a:r>
          <a:endParaRPr lang="en-US" dirty="0"/>
        </a:p>
      </dgm:t>
    </dgm:pt>
    <dgm:pt modelId="{DD2E839B-9D6C-45D2-9A3A-9435BE962FC7}" type="sibTrans" cxnId="{CD91DB78-BA8A-455D-881F-3C684366B194}">
      <dgm:prSet/>
      <dgm:spPr/>
      <dgm:t>
        <a:bodyPr/>
        <a:lstStyle/>
        <a:p>
          <a:endParaRPr lang="en-US"/>
        </a:p>
      </dgm:t>
    </dgm:pt>
    <dgm:pt modelId="{B98FF65B-B785-498F-B058-2A7FB55D1D07}" type="parTrans" cxnId="{CD91DB78-BA8A-455D-881F-3C684366B194}">
      <dgm:prSet/>
      <dgm:spPr/>
      <dgm:t>
        <a:bodyPr/>
        <a:lstStyle/>
        <a:p>
          <a:endParaRPr lang="en-US"/>
        </a:p>
      </dgm:t>
    </dgm:pt>
    <dgm:pt modelId="{27ABE2C7-00BC-463D-A08E-B841500B642B}">
      <dgm:prSet phldrT="[Text]"/>
      <dgm:spPr/>
      <dgm:t>
        <a:bodyPr/>
        <a:lstStyle/>
        <a:p>
          <a:r>
            <a:rPr lang="en-US" dirty="0" smtClean="0"/>
            <a:t>Upgrade with confidence</a:t>
          </a:r>
          <a:endParaRPr lang="en-US" dirty="0"/>
        </a:p>
      </dgm:t>
    </dgm:pt>
    <dgm:pt modelId="{3A35BB24-28BC-4EA4-9E68-A77D4988136B}">
      <dgm:prSet phldrT="[Text]"/>
      <dgm:spPr/>
      <dgm:t>
        <a:bodyPr/>
        <a:lstStyle/>
        <a:p>
          <a:r>
            <a:rPr lang="en-US" dirty="0" smtClean="0"/>
            <a:t>Upgrade Testing</a:t>
          </a:r>
          <a:endParaRPr lang="en-US" dirty="0"/>
        </a:p>
      </dgm:t>
    </dgm:pt>
    <dgm:pt modelId="{B335654E-4ABF-448D-B680-23F7E1C7F1DD}" type="sibTrans" cxnId="{35FAC158-64A5-46B3-A828-183337D532EF}">
      <dgm:prSet/>
      <dgm:spPr/>
      <dgm:t>
        <a:bodyPr/>
        <a:lstStyle/>
        <a:p>
          <a:endParaRPr lang="en-US"/>
        </a:p>
      </dgm:t>
    </dgm:pt>
    <dgm:pt modelId="{0D3B65A0-AF6D-42CD-9CCD-551E4F961C08}" type="parTrans" cxnId="{35FAC158-64A5-46B3-A828-183337D532EF}">
      <dgm:prSet/>
      <dgm:spPr/>
      <dgm:t>
        <a:bodyPr/>
        <a:lstStyle/>
        <a:p>
          <a:endParaRPr lang="en-US"/>
        </a:p>
      </dgm:t>
    </dgm:pt>
    <dgm:pt modelId="{8DFDFD67-5A2C-4E7E-8767-11380857E45D}" type="sibTrans" cxnId="{3793C7E2-1310-4D5F-B68C-1ECF7AF583FD}">
      <dgm:prSet/>
      <dgm:spPr/>
      <dgm:t>
        <a:bodyPr/>
        <a:lstStyle/>
        <a:p>
          <a:endParaRPr lang="en-US"/>
        </a:p>
      </dgm:t>
    </dgm:pt>
    <dgm:pt modelId="{E48947A0-61A1-412F-A8C0-9D0400AE9738}" type="parTrans" cxnId="{3793C7E2-1310-4D5F-B68C-1ECF7AF583FD}">
      <dgm:prSet/>
      <dgm:spPr/>
      <dgm:t>
        <a:bodyPr/>
        <a:lstStyle/>
        <a:p>
          <a:endParaRPr lang="en-US"/>
        </a:p>
      </dgm:t>
    </dgm:pt>
    <dgm:pt modelId="{D54C5C50-9190-4B43-B1C3-349DB9E3D790}">
      <dgm:prSet phldrT="[Text]"/>
      <dgm:spPr/>
      <dgm:t>
        <a:bodyPr/>
        <a:lstStyle/>
        <a:p>
          <a:r>
            <a:rPr lang="en-US" dirty="0" smtClean="0"/>
            <a:t>Understand performance and regression issues in OBIEE Reports</a:t>
          </a:r>
          <a:endParaRPr lang="en-US" dirty="0"/>
        </a:p>
      </dgm:t>
    </dgm:pt>
    <dgm:pt modelId="{9E90FB10-6C00-411B-9E9E-62593DE3B845}">
      <dgm:prSet phldrT="[Text]"/>
      <dgm:spPr/>
      <dgm:t>
        <a:bodyPr/>
        <a:lstStyle/>
        <a:p>
          <a:r>
            <a:rPr lang="en-US" dirty="0" smtClean="0"/>
            <a:t>Report Testing</a:t>
          </a:r>
          <a:endParaRPr lang="en-US" dirty="0"/>
        </a:p>
      </dgm:t>
    </dgm:pt>
    <dgm:pt modelId="{91D2E53E-97F0-4C5F-BEC6-F9B6D16308AB}" type="sibTrans" cxnId="{98A79B34-3C15-4479-8FF7-970962A75B7C}">
      <dgm:prSet/>
      <dgm:spPr/>
      <dgm:t>
        <a:bodyPr/>
        <a:lstStyle/>
        <a:p>
          <a:endParaRPr lang="en-US"/>
        </a:p>
      </dgm:t>
    </dgm:pt>
    <dgm:pt modelId="{BD421723-AAE6-4D71-9CCD-6FABA2726355}" type="parTrans" cxnId="{98A79B34-3C15-4479-8FF7-970962A75B7C}">
      <dgm:prSet/>
      <dgm:spPr/>
      <dgm:t>
        <a:bodyPr/>
        <a:lstStyle/>
        <a:p>
          <a:endParaRPr lang="en-US"/>
        </a:p>
      </dgm:t>
    </dgm:pt>
    <dgm:pt modelId="{5395D391-AB57-48C0-BE74-68929BA9B159}" type="sibTrans" cxnId="{30B9E0CA-7E37-4A9D-B07B-627CD239A872}">
      <dgm:prSet/>
      <dgm:spPr/>
      <dgm:t>
        <a:bodyPr/>
        <a:lstStyle/>
        <a:p>
          <a:endParaRPr lang="en-US"/>
        </a:p>
      </dgm:t>
    </dgm:pt>
    <dgm:pt modelId="{1D7FC118-5692-4BEF-BC1C-215D54CA8B24}" type="parTrans" cxnId="{30B9E0CA-7E37-4A9D-B07B-627CD239A872}">
      <dgm:prSet/>
      <dgm:spPr/>
      <dgm:t>
        <a:bodyPr/>
        <a:lstStyle/>
        <a:p>
          <a:endParaRPr lang="en-US"/>
        </a:p>
      </dgm:t>
    </dgm:pt>
    <dgm:pt modelId="{B628494C-A700-478D-89BB-282367674B16}">
      <dgm:prSet phldrT="[Text]"/>
      <dgm:spPr/>
      <dgm:t>
        <a:bodyPr/>
        <a:lstStyle/>
        <a:p>
          <a:r>
            <a:rPr lang="en-US" dirty="0" smtClean="0"/>
            <a:t>Know how an OBI system behaves as users access the dashboards and reports concurrently</a:t>
          </a:r>
          <a:endParaRPr lang="en-US" dirty="0"/>
        </a:p>
      </dgm:t>
    </dgm:pt>
    <dgm:pt modelId="{7A57B588-2236-4A61-A3F4-EDB1AC4B589C}" type="parTrans" cxnId="{B2F05483-6C1B-4082-8A4D-164CB10A4805}">
      <dgm:prSet/>
      <dgm:spPr/>
      <dgm:t>
        <a:bodyPr/>
        <a:lstStyle/>
        <a:p>
          <a:endParaRPr lang="en-US"/>
        </a:p>
      </dgm:t>
    </dgm:pt>
    <dgm:pt modelId="{CE1B91EE-BC4F-4AA8-8F7C-DE891F73FA20}" type="sibTrans" cxnId="{B2F05483-6C1B-4082-8A4D-164CB10A4805}">
      <dgm:prSet/>
      <dgm:spPr/>
      <dgm:t>
        <a:bodyPr/>
        <a:lstStyle/>
        <a:p>
          <a:endParaRPr lang="en-US"/>
        </a:p>
      </dgm:t>
    </dgm:pt>
    <dgm:pt modelId="{7AA4F5C2-3D16-4FCA-8B09-F12797E79EE3}">
      <dgm:prSet phldrT="[Text]"/>
      <dgm:spPr/>
      <dgm:t>
        <a:bodyPr/>
        <a:lstStyle/>
        <a:p>
          <a:r>
            <a:rPr lang="en-US" dirty="0" smtClean="0"/>
            <a:t>Multi Environment Testing</a:t>
          </a:r>
          <a:endParaRPr lang="en-US" dirty="0"/>
        </a:p>
      </dgm:t>
    </dgm:pt>
    <dgm:pt modelId="{5E2DB287-18F7-4625-BDF9-248E00F63A5E}" type="parTrans" cxnId="{3F1A4398-561A-40AE-9432-8F49721FDAA5}">
      <dgm:prSet/>
      <dgm:spPr/>
      <dgm:t>
        <a:bodyPr/>
        <a:lstStyle/>
        <a:p>
          <a:endParaRPr lang="en-US"/>
        </a:p>
      </dgm:t>
    </dgm:pt>
    <dgm:pt modelId="{B5BB21AE-8388-40CA-976A-06E2CC03F191}" type="sibTrans" cxnId="{3F1A4398-561A-40AE-9432-8F49721FDAA5}">
      <dgm:prSet/>
      <dgm:spPr/>
      <dgm:t>
        <a:bodyPr/>
        <a:lstStyle/>
        <a:p>
          <a:endParaRPr lang="en-US"/>
        </a:p>
      </dgm:t>
    </dgm:pt>
    <dgm:pt modelId="{F38CE78C-CCE0-458C-8F10-721A6A373B0C}">
      <dgm:prSet phldrT="[Text]"/>
      <dgm:spPr/>
      <dgm:t>
        <a:bodyPr/>
        <a:lstStyle/>
        <a:p>
          <a:r>
            <a:rPr lang="en-US" dirty="0" smtClean="0"/>
            <a:t>Quickly compare multiple environments and ensure that the dashboards/reports are as expected</a:t>
          </a:r>
          <a:endParaRPr lang="en-US" dirty="0"/>
        </a:p>
      </dgm:t>
    </dgm:pt>
    <dgm:pt modelId="{CCB702D8-BEF9-4887-B747-9579230195AC}" type="parTrans" cxnId="{65004258-BD84-446A-BC58-679A86DEB71B}">
      <dgm:prSet/>
      <dgm:spPr/>
      <dgm:t>
        <a:bodyPr/>
        <a:lstStyle/>
        <a:p>
          <a:endParaRPr lang="en-US"/>
        </a:p>
      </dgm:t>
    </dgm:pt>
    <dgm:pt modelId="{1573FB0F-AB5B-4995-BF03-E0952EC87955}" type="sibTrans" cxnId="{65004258-BD84-446A-BC58-679A86DEB71B}">
      <dgm:prSet/>
      <dgm:spPr/>
      <dgm:t>
        <a:bodyPr/>
        <a:lstStyle/>
        <a:p>
          <a:endParaRPr lang="en-US"/>
        </a:p>
      </dgm:t>
    </dgm:pt>
    <dgm:pt modelId="{7E01A4CD-FE38-4D8E-BBBD-DC9FDCFFFC1F}">
      <dgm:prSet phldrT="[Text]"/>
      <dgm:spPr/>
      <dgm:t>
        <a:bodyPr/>
        <a:lstStyle/>
        <a:p>
          <a:r>
            <a:rPr lang="en-US" dirty="0" smtClean="0"/>
            <a:t>Scheduling</a:t>
          </a:r>
          <a:endParaRPr lang="en-US" dirty="0"/>
        </a:p>
      </dgm:t>
    </dgm:pt>
    <dgm:pt modelId="{4FC528FD-5273-47D6-81A9-E33C0811FD4A}" type="parTrans" cxnId="{573E387F-A425-42F1-AE22-C6F3498DD977}">
      <dgm:prSet/>
      <dgm:spPr/>
      <dgm:t>
        <a:bodyPr/>
        <a:lstStyle/>
        <a:p>
          <a:endParaRPr lang="en-US"/>
        </a:p>
      </dgm:t>
    </dgm:pt>
    <dgm:pt modelId="{4F858881-AA47-40DC-884C-75E6945EAEF7}" type="sibTrans" cxnId="{573E387F-A425-42F1-AE22-C6F3498DD977}">
      <dgm:prSet/>
      <dgm:spPr/>
      <dgm:t>
        <a:bodyPr/>
        <a:lstStyle/>
        <a:p>
          <a:endParaRPr lang="en-US"/>
        </a:p>
      </dgm:t>
    </dgm:pt>
    <dgm:pt modelId="{98B126C4-C301-42D8-8C1B-C989B0A9882E}">
      <dgm:prSet phldrT="[Text]"/>
      <dgm:spPr/>
      <dgm:t>
        <a:bodyPr/>
        <a:lstStyle/>
        <a:p>
          <a:r>
            <a:rPr lang="en-US" dirty="0" smtClean="0"/>
            <a:t>Execute test plans over time to identify regression issues early on in the development cycles</a:t>
          </a:r>
          <a:endParaRPr lang="en-US" dirty="0"/>
        </a:p>
      </dgm:t>
    </dgm:pt>
    <dgm:pt modelId="{A8D3FF8A-0BB4-4B6E-9335-953EFE390139}" type="parTrans" cxnId="{CF9CD7C7-93B9-4B6A-8435-B4E77AFD8EC7}">
      <dgm:prSet/>
      <dgm:spPr/>
      <dgm:t>
        <a:bodyPr/>
        <a:lstStyle/>
        <a:p>
          <a:endParaRPr lang="en-US"/>
        </a:p>
      </dgm:t>
    </dgm:pt>
    <dgm:pt modelId="{504BF6A6-F2F8-4B10-B2C5-1460F3C4309A}" type="sibTrans" cxnId="{CF9CD7C7-93B9-4B6A-8435-B4E77AFD8EC7}">
      <dgm:prSet/>
      <dgm:spPr/>
      <dgm:t>
        <a:bodyPr/>
        <a:lstStyle/>
        <a:p>
          <a:endParaRPr lang="en-US"/>
        </a:p>
      </dgm:t>
    </dgm:pt>
    <dgm:pt modelId="{3749F5ED-F780-49C3-9A05-61725399265F}" type="pres">
      <dgm:prSet presAssocID="{40811636-8775-4CD7-A752-5541CBF152F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275E34-7E59-4C52-83A9-70A818B81C79}" type="pres">
      <dgm:prSet presAssocID="{3F5727A7-14FA-4551-AB48-40A491BAF786}" presName="linNode" presStyleCnt="0"/>
      <dgm:spPr/>
    </dgm:pt>
    <dgm:pt modelId="{2A7FA092-FD28-47D6-B493-0B81C82BB778}" type="pres">
      <dgm:prSet presAssocID="{3F5727A7-14FA-4551-AB48-40A491BAF786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3451D-1661-405E-8708-02DFAFEA2B54}" type="pres">
      <dgm:prSet presAssocID="{3F5727A7-14FA-4551-AB48-40A491BAF786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E22D8-2CB3-409B-9A81-2DBC969268EA}" type="pres">
      <dgm:prSet presAssocID="{88698CE8-1446-4726-A969-B08831AFA1F3}" presName="spacing" presStyleCnt="0"/>
      <dgm:spPr/>
    </dgm:pt>
    <dgm:pt modelId="{B4CA2B0E-C66B-4B57-AA72-5C43642609C0}" type="pres">
      <dgm:prSet presAssocID="{9E90FB10-6C00-411B-9E9E-62593DE3B845}" presName="linNode" presStyleCnt="0"/>
      <dgm:spPr/>
    </dgm:pt>
    <dgm:pt modelId="{925FB01D-A6EE-44C0-9D12-CEBDAB474B2E}" type="pres">
      <dgm:prSet presAssocID="{9E90FB10-6C00-411B-9E9E-62593DE3B845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50B30-E9BA-41CD-AA39-5FA9ABBF754E}" type="pres">
      <dgm:prSet presAssocID="{9E90FB10-6C00-411B-9E9E-62593DE3B845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A6740-A531-4357-BAF2-6085FED482C6}" type="pres">
      <dgm:prSet presAssocID="{91D2E53E-97F0-4C5F-BEC6-F9B6D16308AB}" presName="spacing" presStyleCnt="0"/>
      <dgm:spPr/>
    </dgm:pt>
    <dgm:pt modelId="{7D531C88-F21E-4D8A-92E7-7CDDCAD56ECA}" type="pres">
      <dgm:prSet presAssocID="{3A35BB24-28BC-4EA4-9E68-A77D4988136B}" presName="linNode" presStyleCnt="0"/>
      <dgm:spPr/>
    </dgm:pt>
    <dgm:pt modelId="{3B5E8EFC-E119-4568-903D-0EBDE035C918}" type="pres">
      <dgm:prSet presAssocID="{3A35BB24-28BC-4EA4-9E68-A77D4988136B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567C9-D980-4F08-8600-BD440BC1A72C}" type="pres">
      <dgm:prSet presAssocID="{3A35BB24-28BC-4EA4-9E68-A77D4988136B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AF2DF-459A-4B8E-8F86-BF87482E772A}" type="pres">
      <dgm:prSet presAssocID="{B335654E-4ABF-448D-B680-23F7E1C7F1DD}" presName="spacing" presStyleCnt="0"/>
      <dgm:spPr/>
    </dgm:pt>
    <dgm:pt modelId="{D00F5FFF-871A-4F7D-8041-96FBCE87249C}" type="pres">
      <dgm:prSet presAssocID="{20B1E9ED-4D48-4C5F-B5E0-D9BA4CA34D48}" presName="linNode" presStyleCnt="0"/>
      <dgm:spPr/>
    </dgm:pt>
    <dgm:pt modelId="{225702E5-801B-4F58-8545-272812809BB0}" type="pres">
      <dgm:prSet presAssocID="{20B1E9ED-4D48-4C5F-B5E0-D9BA4CA34D48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E2A33-CA11-475B-8A72-F0C6E8F73023}" type="pres">
      <dgm:prSet presAssocID="{20B1E9ED-4D48-4C5F-B5E0-D9BA4CA34D48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2E2D9-290B-4258-A4DE-5939AA08F21F}" type="pres">
      <dgm:prSet presAssocID="{DD2E839B-9D6C-45D2-9A3A-9435BE962FC7}" presName="spacing" presStyleCnt="0"/>
      <dgm:spPr/>
    </dgm:pt>
    <dgm:pt modelId="{15F10233-1D3B-4207-A872-279FAEFB50D5}" type="pres">
      <dgm:prSet presAssocID="{5476442D-E124-4551-9E7C-A2CD965F2CD9}" presName="linNode" presStyleCnt="0"/>
      <dgm:spPr/>
    </dgm:pt>
    <dgm:pt modelId="{9E391873-6517-4414-A919-E62C9F5FFB52}" type="pres">
      <dgm:prSet presAssocID="{5476442D-E124-4551-9E7C-A2CD965F2CD9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F9154-4229-4DCF-8AEF-10637949589F}" type="pres">
      <dgm:prSet presAssocID="{5476442D-E124-4551-9E7C-A2CD965F2CD9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3CCD1-CBE4-4872-A546-863C627DB699}" type="pres">
      <dgm:prSet presAssocID="{18D9F438-1A75-4134-BA00-A4AF1165A14A}" presName="spacing" presStyleCnt="0"/>
      <dgm:spPr/>
    </dgm:pt>
    <dgm:pt modelId="{3434EA54-FE12-4131-9155-003E0D9783BD}" type="pres">
      <dgm:prSet presAssocID="{7AA4F5C2-3D16-4FCA-8B09-F12797E79EE3}" presName="linNode" presStyleCnt="0"/>
      <dgm:spPr/>
    </dgm:pt>
    <dgm:pt modelId="{1FC472F4-2F95-405D-9744-F3A053A85F9C}" type="pres">
      <dgm:prSet presAssocID="{7AA4F5C2-3D16-4FCA-8B09-F12797E79EE3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98549-5154-4DE2-8268-9EE67A596E3C}" type="pres">
      <dgm:prSet presAssocID="{7AA4F5C2-3D16-4FCA-8B09-F12797E79EE3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F75D7-4806-4F31-836F-A2D93566B7DC}" type="pres">
      <dgm:prSet presAssocID="{B5BB21AE-8388-40CA-976A-06E2CC03F191}" presName="spacing" presStyleCnt="0"/>
      <dgm:spPr/>
    </dgm:pt>
    <dgm:pt modelId="{6135CDDC-6436-42DF-95E9-69055AD4C08A}" type="pres">
      <dgm:prSet presAssocID="{7E01A4CD-FE38-4D8E-BBBD-DC9FDCFFFC1F}" presName="linNode" presStyleCnt="0"/>
      <dgm:spPr/>
    </dgm:pt>
    <dgm:pt modelId="{A6AE8BB7-A6B8-4C9A-A32A-4AA3509C04E5}" type="pres">
      <dgm:prSet presAssocID="{7E01A4CD-FE38-4D8E-BBBD-DC9FDCFFFC1F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7C656-3454-4278-9A4E-FB45C4948E8C}" type="pres">
      <dgm:prSet presAssocID="{7E01A4CD-FE38-4D8E-BBBD-DC9FDCFFFC1F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035C3-C362-4162-8C45-BE45BA592608}" type="presOf" srcId="{D85E8D7D-01EF-4915-B93F-9AD9581C8147}" destId="{787F9154-4229-4DCF-8AEF-10637949589F}" srcOrd="0" destOrd="0" presId="urn:microsoft.com/office/officeart/2005/8/layout/vList6"/>
    <dgm:cxn modelId="{16EF7A12-CA43-4A9C-AB07-9E747ADCE903}" type="presOf" srcId="{98B126C4-C301-42D8-8C1B-C989B0A9882E}" destId="{DF27C656-3454-4278-9A4E-FB45C4948E8C}" srcOrd="0" destOrd="0" presId="urn:microsoft.com/office/officeart/2005/8/layout/vList6"/>
    <dgm:cxn modelId="{F3819AF3-5E80-44DA-B7FD-38D0A686E2A1}" srcId="{40811636-8775-4CD7-A752-5541CBF152FB}" destId="{3F5727A7-14FA-4551-AB48-40A491BAF786}" srcOrd="0" destOrd="0" parTransId="{AE2FEBE6-7EE3-4756-BBF6-60260226EAED}" sibTransId="{88698CE8-1446-4726-A969-B08831AFA1F3}"/>
    <dgm:cxn modelId="{30B9E0CA-7E37-4A9D-B07B-627CD239A872}" srcId="{9E90FB10-6C00-411B-9E9E-62593DE3B845}" destId="{D54C5C50-9190-4B43-B1C3-349DB9E3D790}" srcOrd="0" destOrd="0" parTransId="{1D7FC118-5692-4BEF-BC1C-215D54CA8B24}" sibTransId="{5395D391-AB57-48C0-BE74-68929BA9B159}"/>
    <dgm:cxn modelId="{ACF0FF1D-7E6B-4471-B77C-E198A951AD3E}" type="presOf" srcId="{D54C5C50-9190-4B43-B1C3-349DB9E3D790}" destId="{D6A50B30-E9BA-41CD-AA39-5FA9ABBF754E}" srcOrd="0" destOrd="0" presId="urn:microsoft.com/office/officeart/2005/8/layout/vList6"/>
    <dgm:cxn modelId="{573E387F-A425-42F1-AE22-C6F3498DD977}" srcId="{40811636-8775-4CD7-A752-5541CBF152FB}" destId="{7E01A4CD-FE38-4D8E-BBBD-DC9FDCFFFC1F}" srcOrd="6" destOrd="0" parTransId="{4FC528FD-5273-47D6-81A9-E33C0811FD4A}" sibTransId="{4F858881-AA47-40DC-884C-75E6945EAEF7}"/>
    <dgm:cxn modelId="{35FAC158-64A5-46B3-A828-183337D532EF}" srcId="{40811636-8775-4CD7-A752-5541CBF152FB}" destId="{3A35BB24-28BC-4EA4-9E68-A77D4988136B}" srcOrd="2" destOrd="0" parTransId="{0D3B65A0-AF6D-42CD-9CCD-551E4F961C08}" sibTransId="{B335654E-4ABF-448D-B680-23F7E1C7F1DD}"/>
    <dgm:cxn modelId="{99A17600-6A36-471F-8ECA-7598DAFA84E5}" type="presOf" srcId="{3A35BB24-28BC-4EA4-9E68-A77D4988136B}" destId="{3B5E8EFC-E119-4568-903D-0EBDE035C918}" srcOrd="0" destOrd="0" presId="urn:microsoft.com/office/officeart/2005/8/layout/vList6"/>
    <dgm:cxn modelId="{E4DB7350-2622-4079-BBD7-64B9C6AE3A25}" type="presOf" srcId="{3F5727A7-14FA-4551-AB48-40A491BAF786}" destId="{2A7FA092-FD28-47D6-B493-0B81C82BB778}" srcOrd="0" destOrd="0" presId="urn:microsoft.com/office/officeart/2005/8/layout/vList6"/>
    <dgm:cxn modelId="{835269F2-4367-42B1-B4B9-A891AA008EF8}" srcId="{5476442D-E124-4551-9E7C-A2CD965F2CD9}" destId="{D85E8D7D-01EF-4915-B93F-9AD9581C8147}" srcOrd="0" destOrd="0" parTransId="{FE791890-8A3C-4855-B91E-1341348F8AE5}" sibTransId="{D900B565-7169-41BA-A095-47B010901742}"/>
    <dgm:cxn modelId="{346EF351-E75B-4AC8-BE24-27209476500B}" type="presOf" srcId="{5476442D-E124-4551-9E7C-A2CD965F2CD9}" destId="{9E391873-6517-4414-A919-E62C9F5FFB52}" srcOrd="0" destOrd="0" presId="urn:microsoft.com/office/officeart/2005/8/layout/vList6"/>
    <dgm:cxn modelId="{B2F05483-6C1B-4082-8A4D-164CB10A4805}" srcId="{20B1E9ED-4D48-4C5F-B5E0-D9BA4CA34D48}" destId="{B628494C-A700-478D-89BB-282367674B16}" srcOrd="0" destOrd="0" parTransId="{7A57B588-2236-4A61-A3F4-EDB1AC4B589C}" sibTransId="{CE1B91EE-BC4F-4AA8-8F7C-DE891F73FA20}"/>
    <dgm:cxn modelId="{4CB6EE6B-0B47-4ABF-BF12-3AA715EA88B7}" srcId="{40811636-8775-4CD7-A752-5541CBF152FB}" destId="{5476442D-E124-4551-9E7C-A2CD965F2CD9}" srcOrd="4" destOrd="0" parTransId="{A2A47364-31B4-4B62-A97D-CA691DE66C3C}" sibTransId="{18D9F438-1A75-4134-BA00-A4AF1165A14A}"/>
    <dgm:cxn modelId="{3793C7E2-1310-4D5F-B68C-1ECF7AF583FD}" srcId="{3A35BB24-28BC-4EA4-9E68-A77D4988136B}" destId="{27ABE2C7-00BC-463D-A08E-B841500B642B}" srcOrd="0" destOrd="0" parTransId="{E48947A0-61A1-412F-A8C0-9D0400AE9738}" sibTransId="{8DFDFD67-5A2C-4E7E-8767-11380857E45D}"/>
    <dgm:cxn modelId="{CF9CD7C7-93B9-4B6A-8435-B4E77AFD8EC7}" srcId="{7E01A4CD-FE38-4D8E-BBBD-DC9FDCFFFC1F}" destId="{98B126C4-C301-42D8-8C1B-C989B0A9882E}" srcOrd="0" destOrd="0" parTransId="{A8D3FF8A-0BB4-4B6E-9335-953EFE390139}" sibTransId="{504BF6A6-F2F8-4B10-B2C5-1460F3C4309A}"/>
    <dgm:cxn modelId="{A48D62C0-FFD3-4BE2-9EAC-11BB8BB49404}" type="presOf" srcId="{9E90FB10-6C00-411B-9E9E-62593DE3B845}" destId="{925FB01D-A6EE-44C0-9D12-CEBDAB474B2E}" srcOrd="0" destOrd="0" presId="urn:microsoft.com/office/officeart/2005/8/layout/vList6"/>
    <dgm:cxn modelId="{4D52665B-F7F5-4866-88E7-BFDA1A902E17}" srcId="{3F5727A7-14FA-4551-AB48-40A491BAF786}" destId="{3ED4E3A9-ED92-4CF3-AC87-2ABB0B50E6FE}" srcOrd="0" destOrd="0" parTransId="{DF31FFC9-C4C8-46B4-AFBA-4D5AD4448210}" sibTransId="{4085B198-2F63-4936-A02B-9664AE29F1E0}"/>
    <dgm:cxn modelId="{697EFC2E-238D-457A-894D-76B724C0FCFD}" type="presOf" srcId="{40811636-8775-4CD7-A752-5541CBF152FB}" destId="{3749F5ED-F780-49C3-9A05-61725399265F}" srcOrd="0" destOrd="0" presId="urn:microsoft.com/office/officeart/2005/8/layout/vList6"/>
    <dgm:cxn modelId="{65004258-BD84-446A-BC58-679A86DEB71B}" srcId="{7AA4F5C2-3D16-4FCA-8B09-F12797E79EE3}" destId="{F38CE78C-CCE0-458C-8F10-721A6A373B0C}" srcOrd="0" destOrd="0" parTransId="{CCB702D8-BEF9-4887-B747-9579230195AC}" sibTransId="{1573FB0F-AB5B-4995-BF03-E0952EC87955}"/>
    <dgm:cxn modelId="{98A79B34-3C15-4479-8FF7-970962A75B7C}" srcId="{40811636-8775-4CD7-A752-5541CBF152FB}" destId="{9E90FB10-6C00-411B-9E9E-62593DE3B845}" srcOrd="1" destOrd="0" parTransId="{BD421723-AAE6-4D71-9CCD-6FABA2726355}" sibTransId="{91D2E53E-97F0-4C5F-BEC6-F9B6D16308AB}"/>
    <dgm:cxn modelId="{325DFD35-D300-47CA-8566-A9C29463AF34}" type="presOf" srcId="{27ABE2C7-00BC-463D-A08E-B841500B642B}" destId="{987567C9-D980-4F08-8600-BD440BC1A72C}" srcOrd="0" destOrd="0" presId="urn:microsoft.com/office/officeart/2005/8/layout/vList6"/>
    <dgm:cxn modelId="{89D8B01E-8E39-45DA-87E2-5CD638B8446D}" type="presOf" srcId="{20B1E9ED-4D48-4C5F-B5E0-D9BA4CA34D48}" destId="{225702E5-801B-4F58-8545-272812809BB0}" srcOrd="0" destOrd="0" presId="urn:microsoft.com/office/officeart/2005/8/layout/vList6"/>
    <dgm:cxn modelId="{F0E42D94-FC6E-4123-BFAD-3684C31F152B}" type="presOf" srcId="{B628494C-A700-478D-89BB-282367674B16}" destId="{2CEE2A33-CA11-475B-8A72-F0C6E8F73023}" srcOrd="0" destOrd="0" presId="urn:microsoft.com/office/officeart/2005/8/layout/vList6"/>
    <dgm:cxn modelId="{09DC5B0B-BE09-4D7D-819D-4D9A21D62396}" type="presOf" srcId="{7AA4F5C2-3D16-4FCA-8B09-F12797E79EE3}" destId="{1FC472F4-2F95-405D-9744-F3A053A85F9C}" srcOrd="0" destOrd="0" presId="urn:microsoft.com/office/officeart/2005/8/layout/vList6"/>
    <dgm:cxn modelId="{789046A1-72A2-44E1-B4FA-18BA0303A7D8}" type="presOf" srcId="{7E01A4CD-FE38-4D8E-BBBD-DC9FDCFFFC1F}" destId="{A6AE8BB7-A6B8-4C9A-A32A-4AA3509C04E5}" srcOrd="0" destOrd="0" presId="urn:microsoft.com/office/officeart/2005/8/layout/vList6"/>
    <dgm:cxn modelId="{C6F7E7D3-486C-48C2-95A5-25F03BF00B86}" type="presOf" srcId="{F38CE78C-CCE0-458C-8F10-721A6A373B0C}" destId="{56598549-5154-4DE2-8268-9EE67A596E3C}" srcOrd="0" destOrd="0" presId="urn:microsoft.com/office/officeart/2005/8/layout/vList6"/>
    <dgm:cxn modelId="{CD91DB78-BA8A-455D-881F-3C684366B194}" srcId="{40811636-8775-4CD7-A752-5541CBF152FB}" destId="{20B1E9ED-4D48-4C5F-B5E0-D9BA4CA34D48}" srcOrd="3" destOrd="0" parTransId="{B98FF65B-B785-498F-B058-2A7FB55D1D07}" sibTransId="{DD2E839B-9D6C-45D2-9A3A-9435BE962FC7}"/>
    <dgm:cxn modelId="{3F1A4398-561A-40AE-9432-8F49721FDAA5}" srcId="{40811636-8775-4CD7-A752-5541CBF152FB}" destId="{7AA4F5C2-3D16-4FCA-8B09-F12797E79EE3}" srcOrd="5" destOrd="0" parTransId="{5E2DB287-18F7-4625-BDF9-248E00F63A5E}" sibTransId="{B5BB21AE-8388-40CA-976A-06E2CC03F191}"/>
    <dgm:cxn modelId="{8071810D-2F8B-4905-AE7E-E40096C39567}" type="presOf" srcId="{3ED4E3A9-ED92-4CF3-AC87-2ABB0B50E6FE}" destId="{F883451D-1661-405E-8708-02DFAFEA2B54}" srcOrd="0" destOrd="0" presId="urn:microsoft.com/office/officeart/2005/8/layout/vList6"/>
    <dgm:cxn modelId="{72358749-4F1A-4836-8591-B8441BE21A69}" type="presParOf" srcId="{3749F5ED-F780-49C3-9A05-61725399265F}" destId="{87275E34-7E59-4C52-83A9-70A818B81C79}" srcOrd="0" destOrd="0" presId="urn:microsoft.com/office/officeart/2005/8/layout/vList6"/>
    <dgm:cxn modelId="{55A5BDAE-73E2-4C40-B1D2-D5B9575EC540}" type="presParOf" srcId="{87275E34-7E59-4C52-83A9-70A818B81C79}" destId="{2A7FA092-FD28-47D6-B493-0B81C82BB778}" srcOrd="0" destOrd="0" presId="urn:microsoft.com/office/officeart/2005/8/layout/vList6"/>
    <dgm:cxn modelId="{6C14736D-4C40-47F4-B2BF-7E504C0AB2EB}" type="presParOf" srcId="{87275E34-7E59-4C52-83A9-70A818B81C79}" destId="{F883451D-1661-405E-8708-02DFAFEA2B54}" srcOrd="1" destOrd="0" presId="urn:microsoft.com/office/officeart/2005/8/layout/vList6"/>
    <dgm:cxn modelId="{708F87F6-95F9-4284-AC0F-6739A6549BA7}" type="presParOf" srcId="{3749F5ED-F780-49C3-9A05-61725399265F}" destId="{EF6E22D8-2CB3-409B-9A81-2DBC969268EA}" srcOrd="1" destOrd="0" presId="urn:microsoft.com/office/officeart/2005/8/layout/vList6"/>
    <dgm:cxn modelId="{340290B7-573D-4B5C-99AF-999B96C5F287}" type="presParOf" srcId="{3749F5ED-F780-49C3-9A05-61725399265F}" destId="{B4CA2B0E-C66B-4B57-AA72-5C43642609C0}" srcOrd="2" destOrd="0" presId="urn:microsoft.com/office/officeart/2005/8/layout/vList6"/>
    <dgm:cxn modelId="{BFFAC137-7A8B-4376-A1A9-0246D6C8CDDD}" type="presParOf" srcId="{B4CA2B0E-C66B-4B57-AA72-5C43642609C0}" destId="{925FB01D-A6EE-44C0-9D12-CEBDAB474B2E}" srcOrd="0" destOrd="0" presId="urn:microsoft.com/office/officeart/2005/8/layout/vList6"/>
    <dgm:cxn modelId="{672EB6E7-7853-4157-B75D-63E6FD409490}" type="presParOf" srcId="{B4CA2B0E-C66B-4B57-AA72-5C43642609C0}" destId="{D6A50B30-E9BA-41CD-AA39-5FA9ABBF754E}" srcOrd="1" destOrd="0" presId="urn:microsoft.com/office/officeart/2005/8/layout/vList6"/>
    <dgm:cxn modelId="{BF014A9C-3F4D-47AF-932F-F3AAA7629D32}" type="presParOf" srcId="{3749F5ED-F780-49C3-9A05-61725399265F}" destId="{A93A6740-A531-4357-BAF2-6085FED482C6}" srcOrd="3" destOrd="0" presId="urn:microsoft.com/office/officeart/2005/8/layout/vList6"/>
    <dgm:cxn modelId="{ACF2E410-3392-4995-8A17-CE4522BA9914}" type="presParOf" srcId="{3749F5ED-F780-49C3-9A05-61725399265F}" destId="{7D531C88-F21E-4D8A-92E7-7CDDCAD56ECA}" srcOrd="4" destOrd="0" presId="urn:microsoft.com/office/officeart/2005/8/layout/vList6"/>
    <dgm:cxn modelId="{D15167F8-3103-42A4-9BE0-8C16414A019E}" type="presParOf" srcId="{7D531C88-F21E-4D8A-92E7-7CDDCAD56ECA}" destId="{3B5E8EFC-E119-4568-903D-0EBDE035C918}" srcOrd="0" destOrd="0" presId="urn:microsoft.com/office/officeart/2005/8/layout/vList6"/>
    <dgm:cxn modelId="{5AEC7B2B-E193-404C-B80E-683B22545F74}" type="presParOf" srcId="{7D531C88-F21E-4D8A-92E7-7CDDCAD56ECA}" destId="{987567C9-D980-4F08-8600-BD440BC1A72C}" srcOrd="1" destOrd="0" presId="urn:microsoft.com/office/officeart/2005/8/layout/vList6"/>
    <dgm:cxn modelId="{B005B8AE-3160-4A14-9ECD-C164B4C5E57E}" type="presParOf" srcId="{3749F5ED-F780-49C3-9A05-61725399265F}" destId="{75FAF2DF-459A-4B8E-8F86-BF87482E772A}" srcOrd="5" destOrd="0" presId="urn:microsoft.com/office/officeart/2005/8/layout/vList6"/>
    <dgm:cxn modelId="{CBFA0DDF-653F-4D8B-8CC4-855518365A1C}" type="presParOf" srcId="{3749F5ED-F780-49C3-9A05-61725399265F}" destId="{D00F5FFF-871A-4F7D-8041-96FBCE87249C}" srcOrd="6" destOrd="0" presId="urn:microsoft.com/office/officeart/2005/8/layout/vList6"/>
    <dgm:cxn modelId="{A21E36FF-24EF-4751-B3E7-EED5146ACAB2}" type="presParOf" srcId="{D00F5FFF-871A-4F7D-8041-96FBCE87249C}" destId="{225702E5-801B-4F58-8545-272812809BB0}" srcOrd="0" destOrd="0" presId="urn:microsoft.com/office/officeart/2005/8/layout/vList6"/>
    <dgm:cxn modelId="{A087F163-52EE-4501-B0B6-51CA722C5429}" type="presParOf" srcId="{D00F5FFF-871A-4F7D-8041-96FBCE87249C}" destId="{2CEE2A33-CA11-475B-8A72-F0C6E8F73023}" srcOrd="1" destOrd="0" presId="urn:microsoft.com/office/officeart/2005/8/layout/vList6"/>
    <dgm:cxn modelId="{7149F5A1-22A4-4C45-BBC5-583EF209EF89}" type="presParOf" srcId="{3749F5ED-F780-49C3-9A05-61725399265F}" destId="{A002E2D9-290B-4258-A4DE-5939AA08F21F}" srcOrd="7" destOrd="0" presId="urn:microsoft.com/office/officeart/2005/8/layout/vList6"/>
    <dgm:cxn modelId="{B613D12E-4B22-4D52-98D7-50C7B8F7521A}" type="presParOf" srcId="{3749F5ED-F780-49C3-9A05-61725399265F}" destId="{15F10233-1D3B-4207-A872-279FAEFB50D5}" srcOrd="8" destOrd="0" presId="urn:microsoft.com/office/officeart/2005/8/layout/vList6"/>
    <dgm:cxn modelId="{2FBA09B1-4F2E-4C82-BD34-52B0996282FC}" type="presParOf" srcId="{15F10233-1D3B-4207-A872-279FAEFB50D5}" destId="{9E391873-6517-4414-A919-E62C9F5FFB52}" srcOrd="0" destOrd="0" presId="urn:microsoft.com/office/officeart/2005/8/layout/vList6"/>
    <dgm:cxn modelId="{D587E94B-B2E6-4BE2-BBBB-0FED0E063C30}" type="presParOf" srcId="{15F10233-1D3B-4207-A872-279FAEFB50D5}" destId="{787F9154-4229-4DCF-8AEF-10637949589F}" srcOrd="1" destOrd="0" presId="urn:microsoft.com/office/officeart/2005/8/layout/vList6"/>
    <dgm:cxn modelId="{9363D3DC-8C31-480A-A155-546F72F0D761}" type="presParOf" srcId="{3749F5ED-F780-49C3-9A05-61725399265F}" destId="{7D03CCD1-CBE4-4872-A546-863C627DB699}" srcOrd="9" destOrd="0" presId="urn:microsoft.com/office/officeart/2005/8/layout/vList6"/>
    <dgm:cxn modelId="{F88A2C6A-C5C9-4453-B3AD-D0AD040143CB}" type="presParOf" srcId="{3749F5ED-F780-49C3-9A05-61725399265F}" destId="{3434EA54-FE12-4131-9155-003E0D9783BD}" srcOrd="10" destOrd="0" presId="urn:microsoft.com/office/officeart/2005/8/layout/vList6"/>
    <dgm:cxn modelId="{584F8266-2053-49AD-8D54-2267B6C55946}" type="presParOf" srcId="{3434EA54-FE12-4131-9155-003E0D9783BD}" destId="{1FC472F4-2F95-405D-9744-F3A053A85F9C}" srcOrd="0" destOrd="0" presId="urn:microsoft.com/office/officeart/2005/8/layout/vList6"/>
    <dgm:cxn modelId="{BC9F3CB4-2710-458A-8F90-E12CAF2665E4}" type="presParOf" srcId="{3434EA54-FE12-4131-9155-003E0D9783BD}" destId="{56598549-5154-4DE2-8268-9EE67A596E3C}" srcOrd="1" destOrd="0" presId="urn:microsoft.com/office/officeart/2005/8/layout/vList6"/>
    <dgm:cxn modelId="{575A9ED0-A550-4846-9F80-8D508ACB2168}" type="presParOf" srcId="{3749F5ED-F780-49C3-9A05-61725399265F}" destId="{42BF75D7-4806-4F31-836F-A2D93566B7DC}" srcOrd="11" destOrd="0" presId="urn:microsoft.com/office/officeart/2005/8/layout/vList6"/>
    <dgm:cxn modelId="{49B2109A-6B45-479F-B3C6-1190E5A006CE}" type="presParOf" srcId="{3749F5ED-F780-49C3-9A05-61725399265F}" destId="{6135CDDC-6436-42DF-95E9-69055AD4C08A}" srcOrd="12" destOrd="0" presId="urn:microsoft.com/office/officeart/2005/8/layout/vList6"/>
    <dgm:cxn modelId="{C0990BB7-2789-4E1C-8861-C2AE83C7DA71}" type="presParOf" srcId="{6135CDDC-6436-42DF-95E9-69055AD4C08A}" destId="{A6AE8BB7-A6B8-4C9A-A32A-4AA3509C04E5}" srcOrd="0" destOrd="0" presId="urn:microsoft.com/office/officeart/2005/8/layout/vList6"/>
    <dgm:cxn modelId="{6DCB84F4-39A5-4D88-AC6A-FF26A5D809F7}" type="presParOf" srcId="{6135CDDC-6436-42DF-95E9-69055AD4C08A}" destId="{DF27C656-3454-4278-9A4E-FB45C4948E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B242E0-9C7E-4BCD-89BA-1A35CAFC3319}">
      <dsp:nvSpPr>
        <dsp:cNvPr id="0" name=""/>
        <dsp:cNvSpPr/>
      </dsp:nvSpPr>
      <dsp:spPr>
        <a:xfrm>
          <a:off x="0" y="1219199"/>
          <a:ext cx="82296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64705-A28F-4C37-BE04-84E3699A3B46}">
      <dsp:nvSpPr>
        <dsp:cNvPr id="0" name=""/>
        <dsp:cNvSpPr/>
      </dsp:nvSpPr>
      <dsp:spPr>
        <a:xfrm>
          <a:off x="2034" y="0"/>
          <a:ext cx="118441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11.1.x</a:t>
          </a:r>
          <a:endParaRPr lang="en-US" sz="1700" kern="1200" dirty="0"/>
        </a:p>
      </dsp:txBody>
      <dsp:txXfrm>
        <a:off x="2034" y="0"/>
        <a:ext cx="1184411" cy="1625600"/>
      </dsp:txXfrm>
    </dsp:sp>
    <dsp:sp modelId="{3FF276D8-110D-42AA-8BBB-8B4024564B5E}">
      <dsp:nvSpPr>
        <dsp:cNvPr id="0" name=""/>
        <dsp:cNvSpPr/>
      </dsp:nvSpPr>
      <dsp:spPr>
        <a:xfrm>
          <a:off x="391040" y="1828800"/>
          <a:ext cx="406400" cy="4064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7FA80-1322-4EA8-A45D-1506BBCB96FA}">
      <dsp:nvSpPr>
        <dsp:cNvPr id="0" name=""/>
        <dsp:cNvSpPr/>
      </dsp:nvSpPr>
      <dsp:spPr>
        <a:xfrm>
          <a:off x="1245666" y="2438399"/>
          <a:ext cx="118441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Monthly Releases</a:t>
          </a:r>
          <a:endParaRPr lang="en-US" sz="1700" kern="1200" dirty="0"/>
        </a:p>
      </dsp:txBody>
      <dsp:txXfrm>
        <a:off x="1245666" y="2438399"/>
        <a:ext cx="1184411" cy="1625600"/>
      </dsp:txXfrm>
    </dsp:sp>
    <dsp:sp modelId="{086AA391-EB6F-41AA-9D4F-CA20FF19EED8}">
      <dsp:nvSpPr>
        <dsp:cNvPr id="0" name=""/>
        <dsp:cNvSpPr/>
      </dsp:nvSpPr>
      <dsp:spPr>
        <a:xfrm>
          <a:off x="1634672" y="1828800"/>
          <a:ext cx="406400" cy="40640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FB385-6CA0-4E17-9702-C9014147FAC1}">
      <dsp:nvSpPr>
        <dsp:cNvPr id="0" name=""/>
        <dsp:cNvSpPr/>
      </dsp:nvSpPr>
      <dsp:spPr>
        <a:xfrm>
          <a:off x="2489298" y="0"/>
          <a:ext cx="118441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ETL/Db Upgrades</a:t>
          </a:r>
          <a:endParaRPr lang="en-US" sz="1700" kern="1200" dirty="0"/>
        </a:p>
      </dsp:txBody>
      <dsp:txXfrm>
        <a:off x="2489298" y="0"/>
        <a:ext cx="1184411" cy="1625600"/>
      </dsp:txXfrm>
    </dsp:sp>
    <dsp:sp modelId="{F63B290F-8E2D-465E-A1C3-E59ED733BFF6}">
      <dsp:nvSpPr>
        <dsp:cNvPr id="0" name=""/>
        <dsp:cNvSpPr/>
      </dsp:nvSpPr>
      <dsp:spPr>
        <a:xfrm>
          <a:off x="2878304" y="1828800"/>
          <a:ext cx="406400" cy="40640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2223E-2610-40E9-929A-0C84E75E3514}">
      <dsp:nvSpPr>
        <dsp:cNvPr id="0" name=""/>
        <dsp:cNvSpPr/>
      </dsp:nvSpPr>
      <dsp:spPr>
        <a:xfrm>
          <a:off x="3732930" y="2438399"/>
          <a:ext cx="118441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Monthly Releases</a:t>
          </a:r>
          <a:endParaRPr lang="en-US" sz="1700" kern="1200" dirty="0"/>
        </a:p>
      </dsp:txBody>
      <dsp:txXfrm>
        <a:off x="3732930" y="2438399"/>
        <a:ext cx="1184411" cy="1625600"/>
      </dsp:txXfrm>
    </dsp:sp>
    <dsp:sp modelId="{CEFA0FCC-EFB8-469D-A9C5-613A35AA6DCF}">
      <dsp:nvSpPr>
        <dsp:cNvPr id="0" name=""/>
        <dsp:cNvSpPr/>
      </dsp:nvSpPr>
      <dsp:spPr>
        <a:xfrm>
          <a:off x="4121935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D9A36-513B-4882-BA9A-862E09772614}">
      <dsp:nvSpPr>
        <dsp:cNvPr id="0" name=""/>
        <dsp:cNvSpPr/>
      </dsp:nvSpPr>
      <dsp:spPr>
        <a:xfrm>
          <a:off x="4976562" y="0"/>
          <a:ext cx="118441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Monthly Releases</a:t>
          </a:r>
          <a:endParaRPr lang="en-US" sz="1700" kern="1200" dirty="0"/>
        </a:p>
      </dsp:txBody>
      <dsp:txXfrm>
        <a:off x="4976562" y="0"/>
        <a:ext cx="1184411" cy="1625600"/>
      </dsp:txXfrm>
    </dsp:sp>
    <dsp:sp modelId="{0E5138C8-D418-4D3F-B334-256041398989}">
      <dsp:nvSpPr>
        <dsp:cNvPr id="0" name=""/>
        <dsp:cNvSpPr/>
      </dsp:nvSpPr>
      <dsp:spPr>
        <a:xfrm>
          <a:off x="5365567" y="1828800"/>
          <a:ext cx="406400" cy="40640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D5E46-B619-42DE-83DF-5A2D6225D432}">
      <dsp:nvSpPr>
        <dsp:cNvPr id="0" name=""/>
        <dsp:cNvSpPr/>
      </dsp:nvSpPr>
      <dsp:spPr>
        <a:xfrm>
          <a:off x="6220194" y="2438399"/>
          <a:ext cx="118441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11.x.</a:t>
          </a:r>
          <a:endParaRPr lang="en-US" sz="1700" kern="1200" dirty="0"/>
        </a:p>
      </dsp:txBody>
      <dsp:txXfrm>
        <a:off x="6220194" y="2438399"/>
        <a:ext cx="1184411" cy="1625600"/>
      </dsp:txXfrm>
    </dsp:sp>
    <dsp:sp modelId="{8B0C2A65-756E-4327-AA71-F558307C2A54}">
      <dsp:nvSpPr>
        <dsp:cNvPr id="0" name=""/>
        <dsp:cNvSpPr/>
      </dsp:nvSpPr>
      <dsp:spPr>
        <a:xfrm>
          <a:off x="6609199" y="1828800"/>
          <a:ext cx="406400" cy="40640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83451D-1661-405E-8708-02DFAFEA2B54}">
      <dsp:nvSpPr>
        <dsp:cNvPr id="0" name=""/>
        <dsp:cNvSpPr/>
      </dsp:nvSpPr>
      <dsp:spPr>
        <a:xfrm>
          <a:off x="3230879" y="4688"/>
          <a:ext cx="4846320" cy="7006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Prevent regression by identifying differences between dashboards (pre and post change) with ease</a:t>
          </a:r>
          <a:endParaRPr lang="en-US" sz="1400" kern="1200" dirty="0"/>
        </a:p>
      </dsp:txBody>
      <dsp:txXfrm>
        <a:off x="3230879" y="4688"/>
        <a:ext cx="4846320" cy="700608"/>
      </dsp:txXfrm>
    </dsp:sp>
    <dsp:sp modelId="{2A7FA092-FD28-47D6-B493-0B81C82BB778}">
      <dsp:nvSpPr>
        <dsp:cNvPr id="0" name=""/>
        <dsp:cNvSpPr/>
      </dsp:nvSpPr>
      <dsp:spPr>
        <a:xfrm>
          <a:off x="0" y="4688"/>
          <a:ext cx="3230880" cy="700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Dashboard Testing</a:t>
          </a:r>
          <a:endParaRPr lang="en-US" sz="2100" kern="1200" dirty="0"/>
        </a:p>
      </dsp:txBody>
      <dsp:txXfrm>
        <a:off x="0" y="4688"/>
        <a:ext cx="3230880" cy="700608"/>
      </dsp:txXfrm>
    </dsp:sp>
    <dsp:sp modelId="{D6A50B30-E9BA-41CD-AA39-5FA9ABBF754E}">
      <dsp:nvSpPr>
        <dsp:cNvPr id="0" name=""/>
        <dsp:cNvSpPr/>
      </dsp:nvSpPr>
      <dsp:spPr>
        <a:xfrm>
          <a:off x="3230879" y="775357"/>
          <a:ext cx="4846320" cy="7006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Understand performance and regression issues in OBIEE Reports</a:t>
          </a:r>
          <a:endParaRPr lang="en-US" sz="1400" kern="1200" dirty="0"/>
        </a:p>
      </dsp:txBody>
      <dsp:txXfrm>
        <a:off x="3230879" y="775357"/>
        <a:ext cx="4846320" cy="700608"/>
      </dsp:txXfrm>
    </dsp:sp>
    <dsp:sp modelId="{925FB01D-A6EE-44C0-9D12-CEBDAB474B2E}">
      <dsp:nvSpPr>
        <dsp:cNvPr id="0" name=""/>
        <dsp:cNvSpPr/>
      </dsp:nvSpPr>
      <dsp:spPr>
        <a:xfrm>
          <a:off x="0" y="775357"/>
          <a:ext cx="3230880" cy="700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Report Testing</a:t>
          </a:r>
          <a:endParaRPr lang="en-US" sz="2100" kern="1200" dirty="0"/>
        </a:p>
      </dsp:txBody>
      <dsp:txXfrm>
        <a:off x="0" y="775357"/>
        <a:ext cx="3230880" cy="700608"/>
      </dsp:txXfrm>
    </dsp:sp>
    <dsp:sp modelId="{987567C9-D980-4F08-8600-BD440BC1A72C}">
      <dsp:nvSpPr>
        <dsp:cNvPr id="0" name=""/>
        <dsp:cNvSpPr/>
      </dsp:nvSpPr>
      <dsp:spPr>
        <a:xfrm>
          <a:off x="3230879" y="1546026"/>
          <a:ext cx="4846320" cy="7006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Upgrade with confidence</a:t>
          </a:r>
          <a:endParaRPr lang="en-US" sz="1400" kern="1200" dirty="0"/>
        </a:p>
      </dsp:txBody>
      <dsp:txXfrm>
        <a:off x="3230879" y="1546026"/>
        <a:ext cx="4846320" cy="700608"/>
      </dsp:txXfrm>
    </dsp:sp>
    <dsp:sp modelId="{3B5E8EFC-E119-4568-903D-0EBDE035C918}">
      <dsp:nvSpPr>
        <dsp:cNvPr id="0" name=""/>
        <dsp:cNvSpPr/>
      </dsp:nvSpPr>
      <dsp:spPr>
        <a:xfrm>
          <a:off x="0" y="1546026"/>
          <a:ext cx="3230880" cy="700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Upgrade Testing</a:t>
          </a:r>
          <a:endParaRPr lang="en-US" sz="2100" kern="1200" dirty="0"/>
        </a:p>
      </dsp:txBody>
      <dsp:txXfrm>
        <a:off x="0" y="1546026"/>
        <a:ext cx="3230880" cy="700608"/>
      </dsp:txXfrm>
    </dsp:sp>
    <dsp:sp modelId="{2CEE2A33-CA11-475B-8A72-F0C6E8F73023}">
      <dsp:nvSpPr>
        <dsp:cNvPr id="0" name=""/>
        <dsp:cNvSpPr/>
      </dsp:nvSpPr>
      <dsp:spPr>
        <a:xfrm>
          <a:off x="3230879" y="2316695"/>
          <a:ext cx="4846320" cy="7006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Know how an OBI system behaves as users access the dashboards and reports concurrently</a:t>
          </a:r>
          <a:endParaRPr lang="en-US" sz="1400" kern="1200" dirty="0"/>
        </a:p>
      </dsp:txBody>
      <dsp:txXfrm>
        <a:off x="3230879" y="2316695"/>
        <a:ext cx="4846320" cy="700608"/>
      </dsp:txXfrm>
    </dsp:sp>
    <dsp:sp modelId="{225702E5-801B-4F58-8545-272812809BB0}">
      <dsp:nvSpPr>
        <dsp:cNvPr id="0" name=""/>
        <dsp:cNvSpPr/>
      </dsp:nvSpPr>
      <dsp:spPr>
        <a:xfrm>
          <a:off x="0" y="2316695"/>
          <a:ext cx="3230880" cy="700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Stress Testing</a:t>
          </a:r>
          <a:endParaRPr lang="en-US" sz="2100" kern="1200" dirty="0"/>
        </a:p>
      </dsp:txBody>
      <dsp:txXfrm>
        <a:off x="0" y="2316695"/>
        <a:ext cx="3230880" cy="700608"/>
      </dsp:txXfrm>
    </dsp:sp>
    <dsp:sp modelId="{787F9154-4229-4DCF-8AEF-10637949589F}">
      <dsp:nvSpPr>
        <dsp:cNvPr id="0" name=""/>
        <dsp:cNvSpPr/>
      </dsp:nvSpPr>
      <dsp:spPr>
        <a:xfrm>
          <a:off x="3230879" y="3087365"/>
          <a:ext cx="4846320" cy="7006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Prevent regression with proper change management</a:t>
          </a:r>
          <a:endParaRPr lang="en-US" sz="1400" kern="1200" dirty="0"/>
        </a:p>
      </dsp:txBody>
      <dsp:txXfrm>
        <a:off x="3230879" y="3087365"/>
        <a:ext cx="4846320" cy="700608"/>
      </dsp:txXfrm>
    </dsp:sp>
    <dsp:sp modelId="{9E391873-6517-4414-A919-E62C9F5FFB52}">
      <dsp:nvSpPr>
        <dsp:cNvPr id="0" name=""/>
        <dsp:cNvSpPr/>
      </dsp:nvSpPr>
      <dsp:spPr>
        <a:xfrm>
          <a:off x="0" y="3087365"/>
          <a:ext cx="3230880" cy="700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Catalog Testing</a:t>
          </a:r>
          <a:endParaRPr lang="en-US" sz="2100" kern="1200" dirty="0"/>
        </a:p>
      </dsp:txBody>
      <dsp:txXfrm>
        <a:off x="0" y="3087365"/>
        <a:ext cx="3230880" cy="700608"/>
      </dsp:txXfrm>
    </dsp:sp>
    <dsp:sp modelId="{56598549-5154-4DE2-8268-9EE67A596E3C}">
      <dsp:nvSpPr>
        <dsp:cNvPr id="0" name=""/>
        <dsp:cNvSpPr/>
      </dsp:nvSpPr>
      <dsp:spPr>
        <a:xfrm>
          <a:off x="3230879" y="3858034"/>
          <a:ext cx="4846320" cy="7006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Quickly compare multiple environments and ensure that the dashboards/reports are as expected</a:t>
          </a:r>
          <a:endParaRPr lang="en-US" sz="1400" kern="1200" dirty="0"/>
        </a:p>
      </dsp:txBody>
      <dsp:txXfrm>
        <a:off x="3230879" y="3858034"/>
        <a:ext cx="4846320" cy="700608"/>
      </dsp:txXfrm>
    </dsp:sp>
    <dsp:sp modelId="{1FC472F4-2F95-405D-9744-F3A053A85F9C}">
      <dsp:nvSpPr>
        <dsp:cNvPr id="0" name=""/>
        <dsp:cNvSpPr/>
      </dsp:nvSpPr>
      <dsp:spPr>
        <a:xfrm>
          <a:off x="0" y="3858034"/>
          <a:ext cx="3230880" cy="700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Multi Environment Testing</a:t>
          </a:r>
          <a:endParaRPr lang="en-US" sz="2100" kern="1200" dirty="0"/>
        </a:p>
      </dsp:txBody>
      <dsp:txXfrm>
        <a:off x="0" y="3858034"/>
        <a:ext cx="3230880" cy="700608"/>
      </dsp:txXfrm>
    </dsp:sp>
    <dsp:sp modelId="{DF27C656-3454-4278-9A4E-FB45C4948E8C}">
      <dsp:nvSpPr>
        <dsp:cNvPr id="0" name=""/>
        <dsp:cNvSpPr/>
      </dsp:nvSpPr>
      <dsp:spPr>
        <a:xfrm>
          <a:off x="3230879" y="4628703"/>
          <a:ext cx="4846320" cy="7006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Execute test plans over time to identify regression issues early on in the development cycles</a:t>
          </a:r>
          <a:endParaRPr lang="en-US" sz="1400" kern="1200" dirty="0"/>
        </a:p>
      </dsp:txBody>
      <dsp:txXfrm>
        <a:off x="3230879" y="4628703"/>
        <a:ext cx="4846320" cy="700608"/>
      </dsp:txXfrm>
    </dsp:sp>
    <dsp:sp modelId="{A6AE8BB7-A6B8-4C9A-A32A-4AA3509C04E5}">
      <dsp:nvSpPr>
        <dsp:cNvPr id="0" name=""/>
        <dsp:cNvSpPr/>
      </dsp:nvSpPr>
      <dsp:spPr>
        <a:xfrm>
          <a:off x="0" y="4628703"/>
          <a:ext cx="3230880" cy="70060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Scheduling</a:t>
          </a:r>
          <a:endParaRPr lang="en-US" sz="2100" kern="1200" dirty="0"/>
        </a:p>
      </dsp:txBody>
      <dsp:txXfrm>
        <a:off x="0" y="4628703"/>
        <a:ext cx="3230880" cy="700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1BD24-939F-4674-9FB7-0C9386DCD214}" type="datetimeFigureOut">
              <a:rPr lang="en-US" smtClean="0"/>
              <a:pPr/>
              <a:t>2/25/2015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649E-B1FB-4C0C-90F5-39D6B63609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666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8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8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7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7"/>
          <p:cNvSpPr txBox="1">
            <a:spLocks noGrp="1" noChangeArrowheads="1"/>
          </p:cNvSpPr>
          <p:nvPr/>
        </p:nvSpPr>
        <p:spPr bwMode="auto">
          <a:xfrm>
            <a:off x="3886200" y="8686406"/>
            <a:ext cx="2971800" cy="45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spcBef>
                <a:spcPct val="0"/>
              </a:spcBef>
            </a:pPr>
            <a:fld id="{0DBDFB40-83A6-4A54-9189-05AA74816178}" type="slidenum">
              <a:rPr lang="en-US" sz="1200" b="0">
                <a:solidFill>
                  <a:schemeClr val="tx1"/>
                </a:solidFill>
                <a:latin typeface="Times" pitchFamily="18" charset="0"/>
              </a:rPr>
              <a:pPr algn="r" eaLnBrk="0" hangingPunct="0">
                <a:spcBef>
                  <a:spcPct val="0"/>
                </a:spcBef>
              </a:pPr>
              <a:t>1</a:t>
            </a:fld>
            <a:endParaRPr lang="en-US" sz="1200" b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4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74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5194"/>
          </a:xfrm>
          <a:noFill/>
          <a:ln/>
        </p:spPr>
        <p:txBody>
          <a:bodyPr lIns="89940" tIns="44970" rIns="89940" bIns="4497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Authentication of a BI </a:t>
            </a:r>
            <a:r>
              <a:rPr lang="en-US" dirty="0" err="1" smtClean="0"/>
              <a:t>Validator</a:t>
            </a:r>
            <a:r>
              <a:rPr lang="en-US" dirty="0" smtClean="0"/>
              <a:t> User</a:t>
            </a:r>
            <a:r>
              <a:rPr lang="en-US" baseline="0" dirty="0" smtClean="0"/>
              <a:t> is independent of OBI. The credentials will be matched against the repository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Once a user logs in, he can navigate the OBI Catalog ( Web Service)</a:t>
            </a:r>
          </a:p>
          <a:p>
            <a:pPr marL="228600" indent="-228600">
              <a:buAutoNum type="arabicPeriod"/>
            </a:pPr>
            <a:r>
              <a:rPr lang="en-US" dirty="0" smtClean="0"/>
              <a:t>All</a:t>
            </a:r>
            <a:r>
              <a:rPr lang="en-US" baseline="0" dirty="0" smtClean="0"/>
              <a:t> tests hit OBI instance via web services/ </a:t>
            </a:r>
            <a:r>
              <a:rPr lang="en-US" baseline="0" dirty="0" err="1" smtClean="0"/>
              <a:t>GoUrl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BI </a:t>
            </a:r>
            <a:r>
              <a:rPr lang="en-US" baseline="0" dirty="0" err="1" smtClean="0"/>
              <a:t>Validator</a:t>
            </a:r>
            <a:r>
              <a:rPr lang="en-US" baseline="0" dirty="0" smtClean="0"/>
              <a:t> pushes all requests to BI Server.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BI Server verifies the authentication against enterprise LDAP server, executes the physical queries and returns the PDF/Data responses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responses are captured in BI </a:t>
            </a:r>
            <a:r>
              <a:rPr lang="en-US" baseline="0" dirty="0" err="1" smtClean="0"/>
              <a:t>Validator</a:t>
            </a:r>
            <a:r>
              <a:rPr lang="en-US" baseline="0" dirty="0" smtClean="0"/>
              <a:t> and used </a:t>
            </a:r>
            <a:r>
              <a:rPr lang="en-US" baseline="0" smtClean="0"/>
              <a:t>in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A649E-B1FB-4C0C-90F5-39D6B636099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Narendar:  Hi </a:t>
            </a:r>
            <a:r>
              <a:rPr lang="en-US" dirty="0" err="1" smtClean="0"/>
              <a:t>Adi</a:t>
            </a:r>
            <a:r>
              <a:rPr lang="en-US" dirty="0" smtClean="0"/>
              <a:t>. We use </a:t>
            </a:r>
          </a:p>
          <a:p>
            <a:r>
              <a:rPr lang="en-US" dirty="0" smtClean="0"/>
              <a:t>Go URL : Executing reports and dashboards in Dashboard TP, Report TP, Upgrade TP &amp; Stress TP.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Physical Query TP, Report TP, Subject Area TP</a:t>
            </a:r>
          </a:p>
          <a:p>
            <a:endParaRPr lang="en-US" dirty="0" smtClean="0"/>
          </a:p>
          <a:p>
            <a:r>
              <a:rPr lang="en-US" dirty="0" smtClean="0"/>
              <a:t>Usage Tracking connection to database for getting the physical query for Physical Query TP and Subject Area TP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hat about authentication?</a:t>
            </a:r>
          </a:p>
          <a:p>
            <a:r>
              <a:rPr lang="en-US" dirty="0" smtClean="0"/>
              <a:t> Narendar:  Authentication we check Go URL and </a:t>
            </a:r>
            <a:r>
              <a:rPr lang="en-US" dirty="0" err="1" smtClean="0"/>
              <a:t>Webservices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A649E-B1FB-4C0C-90F5-39D6B636099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2" descr="Oracle"/>
          <p:cNvSpPr>
            <a:spLocks noChangeAspect="1" noChangeArrowheads="1"/>
          </p:cNvSpPr>
          <p:nvPr/>
        </p:nvSpPr>
        <p:spPr bwMode="auto">
          <a:xfrm>
            <a:off x="914400" y="4343406"/>
            <a:ext cx="2895600" cy="3619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4400" y="914400"/>
            <a:ext cx="2819400" cy="2819400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ea typeface="ＭＳ Ｐゴシック" pitchFamily="-65" charset="-128"/>
                <a:cs typeface="Arial" pitchFamily="34" charset="0"/>
              </a:rPr>
              <a:t>&lt;Insert Picture Here&gt;</a:t>
            </a:r>
          </a:p>
        </p:txBody>
      </p:sp>
      <p:sp>
        <p:nvSpPr>
          <p:cNvPr id="6" name="Picture 4" descr="Tall Red"/>
          <p:cNvSpPr>
            <a:spLocks noChangeAspect="1" noChangeArrowheads="1"/>
          </p:cNvSpPr>
          <p:nvPr/>
        </p:nvSpPr>
        <p:spPr bwMode="auto">
          <a:xfrm>
            <a:off x="0" y="914406"/>
            <a:ext cx="9144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Picture 5" descr="Wide Red"/>
          <p:cNvSpPr>
            <a:spLocks noChangeAspect="1" noChangeArrowheads="1"/>
          </p:cNvSpPr>
          <p:nvPr/>
        </p:nvSpPr>
        <p:spPr bwMode="auto">
          <a:xfrm>
            <a:off x="3736984" y="914406"/>
            <a:ext cx="54070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Picture 9" descr="blackguy"/>
          <p:cNvSpPr>
            <a:spLocks noChangeAspect="1" noChangeArrowheads="1"/>
          </p:cNvSpPr>
          <p:nvPr/>
        </p:nvSpPr>
        <p:spPr bwMode="auto">
          <a:xfrm>
            <a:off x="914408" y="720731"/>
            <a:ext cx="306546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4800618"/>
            <a:ext cx="7772400" cy="860425"/>
          </a:xfrm>
        </p:spPr>
        <p:txBody>
          <a:bodyPr lIns="91419" tIns="45710" rIns="91419" bIns="45710"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715000"/>
            <a:ext cx="6400800" cy="762000"/>
          </a:xfrm>
        </p:spPr>
        <p:txBody>
          <a:bodyPr lIns="91419" tIns="45710" rIns="91419" bIns="45710"/>
          <a:lstStyle>
            <a:lvl1pPr marL="0" indent="0">
              <a:spcBef>
                <a:spcPct val="0"/>
              </a:spcBef>
              <a:buFontTx/>
              <a:buNone/>
              <a:defRPr sz="1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51" y="304800"/>
            <a:ext cx="194627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11" y="304800"/>
            <a:ext cx="56864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28194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D0000"/>
              </a:buClr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14400" y="914400"/>
            <a:ext cx="2819400" cy="28194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D0000"/>
              </a:buClr>
              <a:buFontTx/>
              <a:buChar char="•"/>
              <a:defRPr/>
            </a:pPr>
            <a:r>
              <a:rPr lang="en-US" sz="2400" dirty="0">
                <a:solidFill>
                  <a:srgbClr val="4D4D4D"/>
                </a:solidFill>
                <a:ea typeface="ＭＳ Ｐゴシック" pitchFamily="-65" charset="-128"/>
                <a:cs typeface="Arial" pitchFamily="34" charset="0"/>
              </a:rPr>
              <a:t>&lt;Insert Picture Here&gt;</a:t>
            </a:r>
          </a:p>
        </p:txBody>
      </p:sp>
      <p:sp>
        <p:nvSpPr>
          <p:cNvPr id="4" name="Picture 4" descr="Oracle RED"/>
          <p:cNvSpPr>
            <a:spLocks noChangeAspect="1" noChangeArrowheads="1"/>
          </p:cNvSpPr>
          <p:nvPr/>
        </p:nvSpPr>
        <p:spPr bwMode="auto">
          <a:xfrm>
            <a:off x="914400" y="4343406"/>
            <a:ext cx="2895600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914400"/>
            <a:ext cx="914400" cy="28194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D0000"/>
              </a:buClr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33800" y="914400"/>
            <a:ext cx="5410200" cy="28194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D0000"/>
              </a:buClr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  <a:ea typeface="ＭＳ Ｐゴシック" pitchFamily="-65" charset="-128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4400" y="914400"/>
            <a:ext cx="2819400" cy="2819400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 anchor="ctr" anchorCtr="1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-65" charset="-128"/>
                <a:cs typeface="Arial" pitchFamily="34" charset="0"/>
              </a:rPr>
              <a:t>&lt;Insert Picture Here&gt;</a:t>
            </a:r>
          </a:p>
        </p:txBody>
      </p:sp>
      <p:pic>
        <p:nvPicPr>
          <p:cNvPr id="8" name="Picture 9" descr="blackgu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14" y="720730"/>
            <a:ext cx="2842355" cy="284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 bwMode="auto">
          <a:xfrm>
            <a:off x="3774744" y="838200"/>
            <a:ext cx="5369256" cy="28956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990600"/>
            <a:ext cx="914400" cy="27432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0"/>
            <a:ext cx="7581900" cy="762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/>
          <a:lstStyle>
            <a:lvl1pPr>
              <a:defRPr sz="2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0" indent="0">
              <a:buNone/>
              <a:defRPr sz="1800"/>
            </a:lvl2pPr>
            <a:lvl3pPr marL="914239" indent="0">
              <a:buNone/>
              <a:defRPr sz="1600"/>
            </a:lvl3pPr>
            <a:lvl4pPr marL="1371359" indent="0">
              <a:buNone/>
              <a:defRPr sz="1400"/>
            </a:lvl4pPr>
            <a:lvl5pPr marL="1828478" indent="0">
              <a:buNone/>
              <a:defRPr sz="1400"/>
            </a:lvl5pPr>
            <a:lvl6pPr marL="2285598" indent="0">
              <a:buNone/>
              <a:defRPr sz="1400"/>
            </a:lvl6pPr>
            <a:lvl7pPr marL="2742717" indent="0">
              <a:buNone/>
              <a:defRPr sz="1400"/>
            </a:lvl7pPr>
            <a:lvl8pPr marL="3199836" indent="0">
              <a:buNone/>
              <a:defRPr sz="1400"/>
            </a:lvl8pPr>
            <a:lvl9pPr marL="365695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1" y="1371600"/>
            <a:ext cx="369252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36" y="1371600"/>
            <a:ext cx="369252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8" indent="0">
              <a:buNone/>
              <a:defRPr sz="1600" b="1"/>
            </a:lvl5pPr>
            <a:lvl6pPr marL="2285598" indent="0">
              <a:buNone/>
              <a:defRPr sz="1600" b="1"/>
            </a:lvl6pPr>
            <a:lvl7pPr marL="2742717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8" indent="0">
              <a:buNone/>
              <a:defRPr sz="1600" b="1"/>
            </a:lvl5pPr>
            <a:lvl6pPr marL="2285598" indent="0">
              <a:buNone/>
              <a:defRPr sz="1600" b="1"/>
            </a:lvl6pPr>
            <a:lvl7pPr marL="2742717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200"/>
            </a:lvl2pPr>
            <a:lvl3pPr marL="914239" indent="0">
              <a:buNone/>
              <a:defRPr sz="1000"/>
            </a:lvl3pPr>
            <a:lvl4pPr marL="1371359" indent="0">
              <a:buNone/>
              <a:defRPr sz="900"/>
            </a:lvl4pPr>
            <a:lvl5pPr marL="1828478" indent="0">
              <a:buNone/>
              <a:defRPr sz="900"/>
            </a:lvl5pPr>
            <a:lvl6pPr marL="2285598" indent="0">
              <a:buNone/>
              <a:defRPr sz="900"/>
            </a:lvl6pPr>
            <a:lvl7pPr marL="2742717" indent="0">
              <a:buNone/>
              <a:defRPr sz="900"/>
            </a:lvl7pPr>
            <a:lvl8pPr marL="3199836" indent="0">
              <a:buNone/>
              <a:defRPr sz="900"/>
            </a:lvl8pPr>
            <a:lvl9pPr marL="36569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0" indent="0">
              <a:buNone/>
              <a:defRPr sz="2800"/>
            </a:lvl2pPr>
            <a:lvl3pPr marL="914239" indent="0">
              <a:buNone/>
              <a:defRPr sz="2400"/>
            </a:lvl3pPr>
            <a:lvl4pPr marL="1371359" indent="0">
              <a:buNone/>
              <a:defRPr sz="2000"/>
            </a:lvl4pPr>
            <a:lvl5pPr marL="1828478" indent="0">
              <a:buNone/>
              <a:defRPr sz="2000"/>
            </a:lvl5pPr>
            <a:lvl6pPr marL="2285598" indent="0">
              <a:buNone/>
              <a:defRPr sz="2000"/>
            </a:lvl6pPr>
            <a:lvl7pPr marL="2742717" indent="0">
              <a:buNone/>
              <a:defRPr sz="2000"/>
            </a:lvl7pPr>
            <a:lvl8pPr marL="3199836" indent="0">
              <a:buNone/>
              <a:defRPr sz="2000"/>
            </a:lvl8pPr>
            <a:lvl9pPr marL="365695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200"/>
            </a:lvl2pPr>
            <a:lvl3pPr marL="914239" indent="0">
              <a:buNone/>
              <a:defRPr sz="1000"/>
            </a:lvl3pPr>
            <a:lvl4pPr marL="1371359" indent="0">
              <a:buNone/>
              <a:defRPr sz="900"/>
            </a:lvl4pPr>
            <a:lvl5pPr marL="1828478" indent="0">
              <a:buNone/>
              <a:defRPr sz="900"/>
            </a:lvl5pPr>
            <a:lvl6pPr marL="2285598" indent="0">
              <a:buNone/>
              <a:defRPr sz="900"/>
            </a:lvl6pPr>
            <a:lvl7pPr marL="2742717" indent="0">
              <a:buNone/>
              <a:defRPr sz="900"/>
            </a:lvl7pPr>
            <a:lvl8pPr marL="3199836" indent="0">
              <a:buNone/>
              <a:defRPr sz="900"/>
            </a:lvl8pPr>
            <a:lvl9pPr marL="36569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36" y="304800"/>
            <a:ext cx="194627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10" y="304800"/>
            <a:ext cx="56864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0" indent="0">
              <a:buNone/>
              <a:defRPr sz="1800"/>
            </a:lvl2pPr>
            <a:lvl3pPr marL="914239" indent="0">
              <a:buNone/>
              <a:defRPr sz="1600"/>
            </a:lvl3pPr>
            <a:lvl4pPr marL="1371359" indent="0">
              <a:buNone/>
              <a:defRPr sz="1400"/>
            </a:lvl4pPr>
            <a:lvl5pPr marL="1828478" indent="0">
              <a:buNone/>
              <a:defRPr sz="1400"/>
            </a:lvl5pPr>
            <a:lvl6pPr marL="2285598" indent="0">
              <a:buNone/>
              <a:defRPr sz="1400"/>
            </a:lvl6pPr>
            <a:lvl7pPr marL="2742717" indent="0">
              <a:buNone/>
              <a:defRPr sz="1400"/>
            </a:lvl7pPr>
            <a:lvl8pPr marL="3199836" indent="0">
              <a:buNone/>
              <a:defRPr sz="1400"/>
            </a:lvl8pPr>
            <a:lvl9pPr marL="365695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371600"/>
            <a:ext cx="369252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752" y="1371600"/>
            <a:ext cx="369252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8" indent="0">
              <a:buNone/>
              <a:defRPr sz="1600" b="1"/>
            </a:lvl5pPr>
            <a:lvl6pPr marL="2285598" indent="0">
              <a:buNone/>
              <a:defRPr sz="1600" b="1"/>
            </a:lvl6pPr>
            <a:lvl7pPr marL="2742717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8" indent="0">
              <a:buNone/>
              <a:defRPr sz="1600" b="1"/>
            </a:lvl5pPr>
            <a:lvl6pPr marL="2285598" indent="0">
              <a:buNone/>
              <a:defRPr sz="1600" b="1"/>
            </a:lvl6pPr>
            <a:lvl7pPr marL="2742717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200"/>
            </a:lvl2pPr>
            <a:lvl3pPr marL="914239" indent="0">
              <a:buNone/>
              <a:defRPr sz="1000"/>
            </a:lvl3pPr>
            <a:lvl4pPr marL="1371359" indent="0">
              <a:buNone/>
              <a:defRPr sz="900"/>
            </a:lvl4pPr>
            <a:lvl5pPr marL="1828478" indent="0">
              <a:buNone/>
              <a:defRPr sz="900"/>
            </a:lvl5pPr>
            <a:lvl6pPr marL="2285598" indent="0">
              <a:buNone/>
              <a:defRPr sz="900"/>
            </a:lvl6pPr>
            <a:lvl7pPr marL="2742717" indent="0">
              <a:buNone/>
              <a:defRPr sz="900"/>
            </a:lvl7pPr>
            <a:lvl8pPr marL="3199836" indent="0">
              <a:buNone/>
              <a:defRPr sz="900"/>
            </a:lvl8pPr>
            <a:lvl9pPr marL="36569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0" indent="0">
              <a:buNone/>
              <a:defRPr sz="2800"/>
            </a:lvl2pPr>
            <a:lvl3pPr marL="914239" indent="0">
              <a:buNone/>
              <a:defRPr sz="2400"/>
            </a:lvl3pPr>
            <a:lvl4pPr marL="1371359" indent="0">
              <a:buNone/>
              <a:defRPr sz="2000"/>
            </a:lvl4pPr>
            <a:lvl5pPr marL="1828478" indent="0">
              <a:buNone/>
              <a:defRPr sz="2000"/>
            </a:lvl5pPr>
            <a:lvl6pPr marL="2285598" indent="0">
              <a:buNone/>
              <a:defRPr sz="2000"/>
            </a:lvl6pPr>
            <a:lvl7pPr marL="2742717" indent="0">
              <a:buNone/>
              <a:defRPr sz="2000"/>
            </a:lvl7pPr>
            <a:lvl8pPr marL="3199836" indent="0">
              <a:buNone/>
              <a:defRPr sz="2000"/>
            </a:lvl8pPr>
            <a:lvl9pPr marL="3656956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20" indent="0">
              <a:buNone/>
              <a:defRPr sz="1200"/>
            </a:lvl2pPr>
            <a:lvl3pPr marL="914239" indent="0">
              <a:buNone/>
              <a:defRPr sz="1000"/>
            </a:lvl3pPr>
            <a:lvl4pPr marL="1371359" indent="0">
              <a:buNone/>
              <a:defRPr sz="900"/>
            </a:lvl4pPr>
            <a:lvl5pPr marL="1828478" indent="0">
              <a:buNone/>
              <a:defRPr sz="900"/>
            </a:lvl5pPr>
            <a:lvl6pPr marL="2285598" indent="0">
              <a:buNone/>
              <a:defRPr sz="900"/>
            </a:lvl6pPr>
            <a:lvl7pPr marL="2742717" indent="0">
              <a:buNone/>
              <a:defRPr sz="900"/>
            </a:lvl7pPr>
            <a:lvl8pPr marL="3199836" indent="0">
              <a:buNone/>
              <a:defRPr sz="900"/>
            </a:lvl8pPr>
            <a:lvl9pPr marL="36569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537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304800"/>
            <a:ext cx="7581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4" tIns="45712" rIns="91424" bIns="4571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FD0000"/>
              </a:buClr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65543" name="Picture 7" descr="Oracle WHIT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620000" y="6226182"/>
            <a:ext cx="947738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838200" cy="6858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6324600"/>
            <a:ext cx="9144000" cy="3048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12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23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35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4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26973" indent="-22697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69813" indent="-22856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914239" indent="-2301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258666" indent="-23014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601506" indent="-22856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058625" indent="-2285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515745" indent="-2285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2972864" indent="-2285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429984" indent="-2285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537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304800"/>
            <a:ext cx="7581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4" tIns="45712" rIns="91424" bIns="45712" anchor="ctr"/>
          <a:lstStyle/>
          <a:p>
            <a:pPr eaLnBrk="0" hangingPunct="0">
              <a:buClr>
                <a:srgbClr val="FD0000"/>
              </a:buClr>
              <a:buFontTx/>
              <a:buChar char="•"/>
              <a:defRPr/>
            </a:pPr>
            <a:endParaRPr lang="en-US" sz="2400" dirty="0">
              <a:solidFill>
                <a:srgbClr val="000000"/>
              </a:solidFill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2054" name="Picture 7" descr="Oracle WHIT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620000" y="6226183"/>
            <a:ext cx="947738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324600"/>
            <a:ext cx="9144000" cy="3048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838200" cy="6858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12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23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35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4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26973" indent="-22697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69813" indent="-2285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914239" indent="-2301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258666" indent="-23014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601506" indent="-2285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058625" indent="-2285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515745" indent="-2285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2972864" indent="-2285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429984" indent="-2285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fa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914400"/>
            <a:ext cx="462798" cy="68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38200" y="838200"/>
            <a:ext cx="5562600" cy="297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log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752600"/>
            <a:ext cx="3962400" cy="10197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762000" y="762000"/>
            <a:ext cx="708660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2667000"/>
            <a:ext cx="9144000" cy="16764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90800"/>
            <a:ext cx="91897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i="1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datagaps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i="1" dirty="0" smtClean="0">
                <a:solidFill>
                  <a:schemeClr val="bg1"/>
                </a:solidFill>
              </a:rPr>
              <a:t>The data testing company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953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BI </a:t>
            </a:r>
            <a:r>
              <a:rPr lang="en-US" sz="3600" b="1" dirty="0" err="1" smtClean="0"/>
              <a:t>Validator</a:t>
            </a:r>
            <a:r>
              <a:rPr lang="en-US" sz="3600" b="1" dirty="0" smtClean="0"/>
              <a:t>: 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Testing Automation Solution for Oracle Business Intelligence Projects</a:t>
            </a:r>
          </a:p>
        </p:txBody>
      </p:sp>
      <p:pic>
        <p:nvPicPr>
          <p:cNvPr id="11" name="Picture 10" descr="Snap5.png"/>
          <p:cNvPicPr>
            <a:picLocks noChangeAspect="1"/>
          </p:cNvPicPr>
          <p:nvPr/>
        </p:nvPicPr>
        <p:blipFill>
          <a:blip r:embed="rId5" cstate="print">
            <a:lum contrast="-22000"/>
          </a:blip>
          <a:stretch>
            <a:fillRect/>
          </a:stretch>
        </p:blipFill>
        <p:spPr>
          <a:xfrm>
            <a:off x="6549660" y="2743200"/>
            <a:ext cx="2147758" cy="152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76200"/>
            <a:ext cx="7581900" cy="762000"/>
          </a:xfrm>
        </p:spPr>
        <p:txBody>
          <a:bodyPr/>
          <a:lstStyle/>
          <a:p>
            <a:r>
              <a:rPr lang="en-US" dirty="0" smtClean="0"/>
              <a:t>Key Components 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457200" y="1752600"/>
            <a:ext cx="3048000" cy="1752600"/>
            <a:chOff x="685800" y="1752600"/>
            <a:chExt cx="2819400" cy="17526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838200" y="1752600"/>
              <a:ext cx="2438400" cy="17526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362200"/>
              <a:ext cx="28194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BI </a:t>
              </a:r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</a:rPr>
                <a:t>Validator</a:t>
              </a: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 Client</a:t>
              </a:r>
            </a:p>
            <a:p>
              <a:pPr algn="ctr"/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</a:rPr>
                <a:t>Windows based app</a:t>
              </a:r>
            </a:p>
            <a:p>
              <a:pPr algn="ctr"/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</a:rPr>
                <a:t>(UI to create tests) 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6096000" y="1752600"/>
            <a:ext cx="2819400" cy="1752600"/>
            <a:chOff x="3276600" y="1752600"/>
            <a:chExt cx="2819400" cy="17526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429000" y="1752600"/>
              <a:ext cx="2438400" cy="1752600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6600" y="2362200"/>
              <a:ext cx="28194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BI </a:t>
              </a:r>
              <a:r>
                <a:rPr lang="en-US" dirty="0" err="1" smtClean="0"/>
                <a:t>Validator</a:t>
              </a:r>
              <a:r>
                <a:rPr lang="en-US" dirty="0" smtClean="0"/>
                <a:t> Server</a:t>
              </a:r>
            </a:p>
            <a:p>
              <a:pPr algn="ctr"/>
              <a:r>
                <a:rPr lang="en-US" sz="1400" dirty="0" smtClean="0"/>
                <a:t>Windows based</a:t>
              </a:r>
            </a:p>
            <a:p>
              <a:pPr algn="ctr"/>
              <a:r>
                <a:rPr lang="en-US" sz="1400" dirty="0" smtClean="0"/>
                <a:t>(to execute scheduled tests)</a:t>
              </a:r>
              <a:endParaRPr lang="en-US" sz="1400" dirty="0"/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3505200" y="1752600"/>
            <a:ext cx="2438400" cy="1752600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2362200"/>
            <a:ext cx="281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Repository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Oracle/Firebird Database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(to store tests/data)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" name="Group 20"/>
          <p:cNvGrpSpPr/>
          <p:nvPr/>
        </p:nvGrpSpPr>
        <p:grpSpPr>
          <a:xfrm>
            <a:off x="1524000" y="3962400"/>
            <a:ext cx="6324600" cy="1752600"/>
            <a:chOff x="838200" y="3962400"/>
            <a:chExt cx="7848600" cy="17526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838200" y="3962400"/>
              <a:ext cx="7848600" cy="17526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1200" y="4736068"/>
              <a:ext cx="563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Oracle Business Intelligence Platform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Flowchart: Magnetic Disk 18"/>
          <p:cNvSpPr/>
          <p:nvPr/>
        </p:nvSpPr>
        <p:spPr bwMode="auto">
          <a:xfrm>
            <a:off x="5410200" y="1905000"/>
            <a:ext cx="304800" cy="304800"/>
          </a:xfrm>
          <a:prstGeom prst="flowChartMagneticDisk">
            <a:avLst/>
          </a:prstGeom>
          <a:solidFill>
            <a:srgbClr val="00B050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1981200" y="3505200"/>
            <a:ext cx="304800" cy="381000"/>
          </a:xfrm>
          <a:prstGeom prst="upArrow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 Arrow 21"/>
          <p:cNvSpPr/>
          <p:nvPr/>
        </p:nvSpPr>
        <p:spPr bwMode="auto">
          <a:xfrm>
            <a:off x="7162800" y="3505200"/>
            <a:ext cx="304800" cy="381000"/>
          </a:xfrm>
          <a:prstGeom prst="upArrow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Left-Right Arrow 22"/>
          <p:cNvSpPr/>
          <p:nvPr/>
        </p:nvSpPr>
        <p:spPr bwMode="auto">
          <a:xfrm>
            <a:off x="5943600" y="2590800"/>
            <a:ext cx="228600" cy="152400"/>
          </a:xfrm>
          <a:prstGeom prst="leftRightArrow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Left-Right Arrow 23"/>
          <p:cNvSpPr/>
          <p:nvPr/>
        </p:nvSpPr>
        <p:spPr bwMode="auto">
          <a:xfrm>
            <a:off x="3276600" y="2590800"/>
            <a:ext cx="228600" cy="152400"/>
          </a:xfrm>
          <a:prstGeom prst="leftRightArrow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lowchart: Magnetic Disk 26"/>
          <p:cNvSpPr/>
          <p:nvPr/>
        </p:nvSpPr>
        <p:spPr bwMode="auto">
          <a:xfrm>
            <a:off x="228600" y="4191000"/>
            <a:ext cx="1143000" cy="762000"/>
          </a:xfrm>
          <a:prstGeom prst="flowChartMagneticDisk">
            <a:avLst/>
          </a:prstGeom>
          <a:solidFill>
            <a:srgbClr val="00B050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Usage tracking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Up Arrow 28"/>
          <p:cNvSpPr/>
          <p:nvPr/>
        </p:nvSpPr>
        <p:spPr bwMode="auto">
          <a:xfrm>
            <a:off x="762000" y="3536732"/>
            <a:ext cx="304800" cy="381000"/>
          </a:xfrm>
          <a:prstGeom prst="upArrow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Left-Up Arrow 29"/>
          <p:cNvSpPr/>
          <p:nvPr/>
        </p:nvSpPr>
        <p:spPr bwMode="auto">
          <a:xfrm rot="5400000">
            <a:off x="800100" y="4838700"/>
            <a:ext cx="342900" cy="723900"/>
          </a:xfrm>
          <a:prstGeom prst="leftUpArrow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4" descr="LOGIN0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828800"/>
            <a:ext cx="1066800" cy="5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259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37450" cy="4572000"/>
          </a:xfrm>
        </p:spPr>
        <p:txBody>
          <a:bodyPr/>
          <a:lstStyle/>
          <a:p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User Interface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Screen</a:t>
            </a:r>
            <a:endParaRPr lang="en-US" dirty="0"/>
          </a:p>
        </p:txBody>
      </p:sp>
      <p:pic>
        <p:nvPicPr>
          <p:cNvPr id="4" name="Content Placeholder 3" descr="LOG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5420" y="1752600"/>
            <a:ext cx="8002780" cy="42748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</a:t>
            </a:r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4" name="Content Placeholder 3" descr="LOGIN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50013"/>
            <a:ext cx="7537450" cy="401517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to Scheduler</a:t>
            </a:r>
            <a:endParaRPr lang="en-US" dirty="0"/>
          </a:p>
        </p:txBody>
      </p:sp>
      <p:pic>
        <p:nvPicPr>
          <p:cNvPr id="4" name="Content Placeholder 3" descr="LOGIN0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537450" cy="401034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 Screen</a:t>
            </a:r>
            <a:endParaRPr lang="en-US" dirty="0"/>
          </a:p>
        </p:txBody>
      </p:sp>
      <p:pic>
        <p:nvPicPr>
          <p:cNvPr id="4" name="Content Placeholder 3" descr="LOGIN0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38727"/>
            <a:ext cx="7537450" cy="423774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Credentials</a:t>
            </a:r>
            <a:endParaRPr lang="en-US" dirty="0"/>
          </a:p>
        </p:txBody>
      </p:sp>
      <p:pic>
        <p:nvPicPr>
          <p:cNvPr id="4" name="Content Placeholder 3" descr="LOGIN0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53135"/>
            <a:ext cx="7537450" cy="400892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SMTP Settings</a:t>
            </a:r>
            <a:endParaRPr lang="en-US" dirty="0"/>
          </a:p>
        </p:txBody>
      </p:sp>
      <p:pic>
        <p:nvPicPr>
          <p:cNvPr id="4" name="Content Placeholder 3" descr="LOGIN0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43186"/>
            <a:ext cx="7537450" cy="402882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- Visibility</a:t>
            </a:r>
            <a:endParaRPr lang="en-US" dirty="0"/>
          </a:p>
        </p:txBody>
      </p:sp>
      <p:pic>
        <p:nvPicPr>
          <p:cNvPr id="4" name="Content Placeholder 3" descr="LOGIN0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50013"/>
            <a:ext cx="7537450" cy="401517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 Information</a:t>
            </a:r>
            <a:endParaRPr lang="en-US" dirty="0"/>
          </a:p>
        </p:txBody>
      </p:sp>
      <p:pic>
        <p:nvPicPr>
          <p:cNvPr id="4" name="Content Placeholder 3" descr="LOGIN0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40614"/>
            <a:ext cx="7537450" cy="403397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37450" cy="4572000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Background</a:t>
            </a:r>
          </a:p>
          <a:p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37450" cy="4572000"/>
          </a:xfrm>
        </p:spPr>
        <p:txBody>
          <a:bodyPr/>
          <a:lstStyle/>
          <a:p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Interaction Design with OBI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76200"/>
            <a:ext cx="7581900" cy="762000"/>
          </a:xfrm>
        </p:spPr>
        <p:txBody>
          <a:bodyPr/>
          <a:lstStyle/>
          <a:p>
            <a:r>
              <a:rPr lang="en-US" dirty="0" smtClean="0"/>
              <a:t>Authentication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Dashboard URL</a:t>
            </a:r>
          </a:p>
          <a:p>
            <a:pPr lvl="2"/>
            <a:r>
              <a:rPr lang="en-US" sz="1400" dirty="0" smtClean="0"/>
              <a:t>http://23.21.171.107:8080/analytics/saw.dll</a:t>
            </a:r>
            <a:endParaRPr lang="en-US" dirty="0" smtClean="0"/>
          </a:p>
          <a:p>
            <a:pPr lvl="1"/>
            <a:r>
              <a:rPr lang="en-US" dirty="0" smtClean="0"/>
              <a:t>OBI Username</a:t>
            </a:r>
          </a:p>
          <a:p>
            <a:pPr lvl="1"/>
            <a:r>
              <a:rPr lang="en-US" dirty="0" smtClean="0"/>
              <a:t>OBI Password</a:t>
            </a:r>
          </a:p>
          <a:p>
            <a:pPr lvl="1"/>
            <a:r>
              <a:rPr lang="en-US" dirty="0" smtClean="0"/>
              <a:t>Usage Tracking DB (optional)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05400" y="1524000"/>
            <a:ext cx="2819400" cy="1752600"/>
            <a:chOff x="685800" y="1752600"/>
            <a:chExt cx="2819400" cy="1752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838200" y="1752600"/>
              <a:ext cx="2438400" cy="17526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2362200"/>
              <a:ext cx="2819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BI Validator Client</a:t>
              </a:r>
            </a:p>
            <a:p>
              <a:pPr algn="ctr"/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</a:rPr>
                <a:t>Windows based app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05200" y="4495800"/>
            <a:ext cx="5410200" cy="914400"/>
            <a:chOff x="838200" y="4838700"/>
            <a:chExt cx="7848600" cy="1752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838200" y="4838700"/>
              <a:ext cx="7848600" cy="17526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5053568"/>
              <a:ext cx="563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Oracle Business Intelligence Platform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Up-Down Arrow 9"/>
          <p:cNvSpPr/>
          <p:nvPr/>
        </p:nvSpPr>
        <p:spPr bwMode="auto">
          <a:xfrm>
            <a:off x="6324600" y="3352800"/>
            <a:ext cx="381000" cy="1066800"/>
          </a:xfrm>
          <a:prstGeom prst="upDownArrow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581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GoURL</a:t>
            </a:r>
            <a:r>
              <a:rPr lang="en-US" dirty="0" smtClean="0"/>
              <a:t> &amp; Web Services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52400"/>
            <a:ext cx="7581900" cy="762000"/>
          </a:xfrm>
        </p:spPr>
        <p:txBody>
          <a:bodyPr/>
          <a:lstStyle/>
          <a:p>
            <a:r>
              <a:rPr lang="en-US" dirty="0" smtClean="0"/>
              <a:t>Metadata Retrieval and Testing</a:t>
            </a:r>
            <a:br>
              <a:rPr lang="en-US" dirty="0" smtClean="0"/>
            </a:b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Catalog, Subject Area, Dashboard and Report Metadata 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800600" y="1524000"/>
            <a:ext cx="2819400" cy="1752600"/>
            <a:chOff x="685800" y="1752600"/>
            <a:chExt cx="2819400" cy="1752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838200" y="1752600"/>
              <a:ext cx="2438400" cy="17526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" y="2362200"/>
              <a:ext cx="2819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BI </a:t>
              </a:r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</a:rPr>
                <a:t>Validator</a:t>
              </a: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 Client</a:t>
              </a:r>
            </a:p>
            <a:p>
              <a:pPr algn="ctr"/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</a:rPr>
                <a:t>Windows based app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3200400" y="4495800"/>
            <a:ext cx="5410200" cy="914400"/>
            <a:chOff x="838200" y="4838700"/>
            <a:chExt cx="7848600" cy="1752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838200" y="4838700"/>
              <a:ext cx="7848600" cy="17526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5053568"/>
              <a:ext cx="563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Oracle Business Intelligence Platform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61234" y="36891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 bwMode="auto">
          <a:xfrm>
            <a:off x="6004034" y="3323898"/>
            <a:ext cx="381000" cy="1066800"/>
          </a:xfrm>
          <a:prstGeom prst="upArrow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12834" y="1848664"/>
            <a:ext cx="4587766" cy="2209800"/>
          </a:xfrm>
        </p:spPr>
        <p:txBody>
          <a:bodyPr/>
          <a:lstStyle/>
          <a:p>
            <a:r>
              <a:rPr lang="en-US" sz="2400" dirty="0" smtClean="0"/>
              <a:t>Catalog Tree in BI Connection</a:t>
            </a:r>
          </a:p>
          <a:p>
            <a:r>
              <a:rPr lang="en-US" sz="2400" dirty="0" smtClean="0"/>
              <a:t>Subject Area Test Plan</a:t>
            </a:r>
          </a:p>
          <a:p>
            <a:r>
              <a:rPr lang="en-US" sz="2400" dirty="0" smtClean="0"/>
              <a:t>Physical Query Test Plan</a:t>
            </a:r>
          </a:p>
          <a:p>
            <a:r>
              <a:rPr lang="en-US" sz="2400" dirty="0" smtClean="0"/>
              <a:t>Report Test Plan</a:t>
            </a:r>
          </a:p>
          <a:p>
            <a:r>
              <a:rPr lang="en-US" sz="2400" dirty="0" smtClean="0"/>
              <a:t>Catalog Test Plan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4267200" cy="2209800"/>
          </a:xfrm>
        </p:spPr>
        <p:txBody>
          <a:bodyPr/>
          <a:lstStyle/>
          <a:p>
            <a:r>
              <a:rPr lang="en-US" sz="2400" dirty="0" smtClean="0"/>
              <a:t>Dashboard Test Plan</a:t>
            </a:r>
          </a:p>
          <a:p>
            <a:r>
              <a:rPr lang="en-US" sz="2400" dirty="0" smtClean="0"/>
              <a:t>Report Test Plan</a:t>
            </a:r>
          </a:p>
          <a:p>
            <a:r>
              <a:rPr lang="en-US" sz="2400" dirty="0" smtClean="0"/>
              <a:t>Upgrade Test Plan</a:t>
            </a:r>
          </a:p>
          <a:p>
            <a:r>
              <a:rPr lang="en-US" sz="2400" dirty="0" smtClean="0"/>
              <a:t>Stress Test Plan</a:t>
            </a:r>
          </a:p>
        </p:txBody>
      </p:sp>
      <p:pic>
        <p:nvPicPr>
          <p:cNvPr id="1026" name="Picture 2" descr="https://encrypted-tbn2.gstatic.com/images?q=tbn:ANd9GcQVEbGBoDHrRRCKWbWCGzifHGyUPMiQXzD50B8qQycPWuAitkrdEo9PNa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28600"/>
            <a:ext cx="1347747" cy="1466850"/>
          </a:xfrm>
          <a:prstGeom prst="rect">
            <a:avLst/>
          </a:prstGeom>
          <a:noFill/>
        </p:spPr>
      </p:pic>
      <p:grpSp>
        <p:nvGrpSpPr>
          <p:cNvPr id="4" name="Group 4"/>
          <p:cNvGrpSpPr/>
          <p:nvPr/>
        </p:nvGrpSpPr>
        <p:grpSpPr>
          <a:xfrm>
            <a:off x="5105400" y="1828800"/>
            <a:ext cx="2819400" cy="1752600"/>
            <a:chOff x="685800" y="1752600"/>
            <a:chExt cx="2819400" cy="17526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838200" y="1752600"/>
              <a:ext cx="2438400" cy="17526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362200"/>
              <a:ext cx="2819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BI </a:t>
              </a:r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</a:rPr>
                <a:t>Validator</a:t>
              </a: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 Client</a:t>
              </a:r>
            </a:p>
            <a:p>
              <a:pPr algn="ctr"/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</a:rPr>
                <a:t>Windows based app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3505200" y="4800600"/>
            <a:ext cx="5410200" cy="914400"/>
            <a:chOff x="838200" y="4838700"/>
            <a:chExt cx="7848600" cy="1752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838200" y="4838700"/>
              <a:ext cx="7848600" cy="17526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200" y="5053568"/>
              <a:ext cx="563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Oracle Business Intelligence Platform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66034" y="39939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URL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 bwMode="auto">
          <a:xfrm>
            <a:off x="6308834" y="3628698"/>
            <a:ext cx="381000" cy="1066800"/>
          </a:xfrm>
          <a:prstGeom prst="upArrow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Tracking for Physical Query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267200" cy="2209800"/>
          </a:xfrm>
        </p:spPr>
        <p:txBody>
          <a:bodyPr/>
          <a:lstStyle/>
          <a:p>
            <a:r>
              <a:rPr lang="en-US" sz="2400" dirty="0" smtClean="0"/>
              <a:t>Physical Query Test Plan</a:t>
            </a:r>
          </a:p>
          <a:p>
            <a:r>
              <a:rPr lang="en-US" sz="2400" dirty="0" smtClean="0"/>
              <a:t>Subject Area Test Plan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105400" y="1828800"/>
            <a:ext cx="2819400" cy="1752600"/>
            <a:chOff x="685800" y="1752600"/>
            <a:chExt cx="2819400" cy="17526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838200" y="1752600"/>
              <a:ext cx="2438400" cy="17526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" y="2362200"/>
              <a:ext cx="2819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BI </a:t>
              </a:r>
              <a:r>
                <a:rPr lang="en-US" dirty="0" err="1" smtClean="0">
                  <a:solidFill>
                    <a:schemeClr val="bg1">
                      <a:lumMod val="75000"/>
                    </a:schemeClr>
                  </a:solidFill>
                </a:rPr>
                <a:t>Validator</a:t>
              </a:r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 Client</a:t>
              </a:r>
            </a:p>
            <a:p>
              <a:pPr algn="ctr"/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</a:rPr>
                <a:t>Windows based app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3505200" y="4800600"/>
            <a:ext cx="5410200" cy="914400"/>
            <a:chOff x="838200" y="4838700"/>
            <a:chExt cx="7848600" cy="1752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838200" y="4838700"/>
              <a:ext cx="7848600" cy="17526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200" y="5053568"/>
              <a:ext cx="563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Oracle Business Intelligence Platform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66034" y="39939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 bwMode="auto">
          <a:xfrm>
            <a:off x="6308834" y="3628698"/>
            <a:ext cx="381000" cy="1066800"/>
          </a:xfrm>
          <a:prstGeom prst="upArrow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owchart: Magnetic Disk 13"/>
          <p:cNvSpPr/>
          <p:nvPr/>
        </p:nvSpPr>
        <p:spPr bwMode="auto">
          <a:xfrm>
            <a:off x="2362200" y="3048000"/>
            <a:ext cx="1143000" cy="762000"/>
          </a:xfrm>
          <a:prstGeom prst="flowChartMagneticDisk">
            <a:avLst/>
          </a:prstGeom>
          <a:solidFill>
            <a:srgbClr val="00B050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1200" dirty="0" smtClean="0">
                <a:solidFill>
                  <a:schemeClr val="bg1"/>
                </a:solidFill>
                <a:latin typeface="Arial" charset="0"/>
              </a:rPr>
              <a:t>Usage tracking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3581400" y="2514600"/>
            <a:ext cx="1447800" cy="609600"/>
          </a:xfrm>
          <a:prstGeom prst="leftArrow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8684" y="2678658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Specify Conn Details</a:t>
            </a:r>
            <a:endParaRPr lang="en-US" sz="1050" dirty="0"/>
          </a:p>
        </p:txBody>
      </p:sp>
      <p:sp>
        <p:nvSpPr>
          <p:cNvPr id="17" name="Oval 16"/>
          <p:cNvSpPr/>
          <p:nvPr/>
        </p:nvSpPr>
        <p:spPr bwMode="auto">
          <a:xfrm>
            <a:off x="4648200" y="22098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" name="Picture 2" descr="https://encrypted-tbn2.gstatic.com/images?q=tbn:ANd9GcQVEbGBoDHrRRCKWbWCGzifHGyUPMiQXzD50B8qQycPWuAitkrdEo9PNa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308132"/>
            <a:ext cx="330200" cy="247650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 bwMode="auto">
          <a:xfrm>
            <a:off x="3733800" y="3124200"/>
            <a:ext cx="1219200" cy="609600"/>
          </a:xfrm>
          <a:prstGeom prst="rightArrow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581400" y="32004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3733800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Retrieve Physical Query</a:t>
            </a:r>
            <a:endParaRPr lang="en-US" sz="105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37450" cy="4572000"/>
          </a:xfrm>
        </p:spPr>
        <p:txBody>
          <a:bodyPr/>
          <a:lstStyle/>
          <a:p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Interaction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Adding a Repository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GIN0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58320"/>
            <a:ext cx="7537450" cy="399855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Adding a Connection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GIN0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51666"/>
            <a:ext cx="7537450" cy="401186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381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8100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Regression/Load Testing Oracle Business Intelligence Applications is challenging and requires enormous amount of manual effort and money. Even then, delivering high quality analytics to business users and customers can be a daunting task with the number of changes in each release.</a:t>
            </a:r>
            <a:endParaRPr lang="en-US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GIN0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59954"/>
            <a:ext cx="7537450" cy="399529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GIN0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71156"/>
            <a:ext cx="7537450" cy="39728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GIN0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20376"/>
            <a:ext cx="7537450" cy="407444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6556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Prereqs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295400"/>
            <a:ext cx="731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Firefox Browser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Selenium IDE Plugin for Firefox  - You can download and install it from http</a:t>
            </a:r>
            <a:r>
              <a:rPr lang="en-US" sz="2800" dirty="0"/>
              <a:t>://www.seleniumhq.org/projects/ide/ 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BI Validator 2.5 or later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534649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344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6556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Open Selenium IDE</a:t>
            </a:r>
            <a:endParaRPr lang="en-US" sz="3600" b="1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486400" y="609600"/>
            <a:ext cx="3352800" cy="762000"/>
          </a:xfrm>
          <a:prstGeom prst="wedgeRoundRectCallout">
            <a:avLst>
              <a:gd name="adj1" fmla="val 33713"/>
              <a:gd name="adj2" fmla="val 8230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Click on the ‘Se’ icon to open Selenium IDE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343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29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685800" y="147145"/>
            <a:ext cx="3352800" cy="762000"/>
          </a:xfrm>
          <a:prstGeom prst="wedgeRoundRectCallout">
            <a:avLst>
              <a:gd name="adj1" fmla="val 26189"/>
              <a:gd name="adj2" fmla="val 8230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Enter you OBIEE login URL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91055" y="2819400"/>
            <a:ext cx="3352800" cy="762000"/>
          </a:xfrm>
          <a:prstGeom prst="wedgeRoundRectCallout">
            <a:avLst>
              <a:gd name="adj1" fmla="val 44057"/>
              <a:gd name="adj2" fmla="val -10183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Enter you OBIEE login URL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486400" y="3200400"/>
            <a:ext cx="3352800" cy="762000"/>
          </a:xfrm>
          <a:prstGeom prst="wedgeRoundRectCallout">
            <a:avLst>
              <a:gd name="adj1" fmla="val 44057"/>
              <a:gd name="adj2" fmla="val -10183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Recording is on by default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47145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Start the recording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372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16556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Login to you OBIEE environment</a:t>
            </a:r>
            <a:endParaRPr lang="en-US" sz="3600" b="1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838200" y="5220356"/>
            <a:ext cx="7543800" cy="1180443"/>
          </a:xfrm>
          <a:prstGeom prst="wedgeRoundRectCallout">
            <a:avLst>
              <a:gd name="adj1" fmla="val 19188"/>
              <a:gd name="adj2" fmla="val -9594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If you have active directory, there may not be any login screen. This screen may not appear in that case which is ok.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6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798513"/>
            <a:ext cx="8561387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16556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Save the recorded Test Case</a:t>
            </a:r>
            <a:endParaRPr lang="en-US" sz="3600" b="1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105400" y="5810577"/>
            <a:ext cx="3505200" cy="590221"/>
          </a:xfrm>
          <a:prstGeom prst="wedgeRoundRectCallout">
            <a:avLst>
              <a:gd name="adj1" fmla="val -14995"/>
              <a:gd name="adj2" fmla="val -9594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Recorded test steps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876800" y="3200400"/>
            <a:ext cx="3505200" cy="762000"/>
          </a:xfrm>
          <a:prstGeom prst="wedgeRoundRectCallout">
            <a:avLst>
              <a:gd name="adj1" fmla="val -79787"/>
              <a:gd name="adj2" fmla="val 5308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Save Test Case into a folder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7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00113"/>
            <a:ext cx="56102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6556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Add a new BI Connection</a:t>
            </a:r>
            <a:endParaRPr lang="en-US" sz="3600" b="1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4876800" y="3200400"/>
            <a:ext cx="3962400" cy="762000"/>
          </a:xfrm>
          <a:prstGeom prst="wedgeRoundRectCallout">
            <a:avLst>
              <a:gd name="adj1" fmla="val -42958"/>
              <a:gd name="adj2" fmla="val 14132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Click on ‘Add BI Connection in BI Validator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78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11045"/>
            <a:ext cx="6781800" cy="503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6556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Browse and select the saved file</a:t>
            </a:r>
            <a:endParaRPr lang="en-US" sz="3600" b="1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829300" y="5486400"/>
            <a:ext cx="3505200" cy="838200"/>
          </a:xfrm>
          <a:prstGeom prst="wedgeRoundRectCallout">
            <a:avLst>
              <a:gd name="adj1" fmla="val -33748"/>
              <a:gd name="adj2" fmla="val -16897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4. Recorded test steps should show up.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048000" y="799197"/>
            <a:ext cx="2590800" cy="838199"/>
          </a:xfrm>
          <a:prstGeom prst="wedgeRoundRectCallout">
            <a:avLst>
              <a:gd name="adj1" fmla="val 47055"/>
              <a:gd name="adj2" fmla="val 9597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1. Select the ‘Selenium’ option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410200" y="2117909"/>
            <a:ext cx="3124200" cy="1272991"/>
          </a:xfrm>
          <a:prstGeom prst="wedgeRoundRectCallout">
            <a:avLst>
              <a:gd name="adj1" fmla="val -82088"/>
              <a:gd name="adj2" fmla="val 2136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. Enter Base URL which is typically your single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</a:rPr>
              <a:t>signon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 URL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-152400" y="2971802"/>
            <a:ext cx="2590800" cy="1523999"/>
          </a:xfrm>
          <a:prstGeom prst="wedgeRoundRectCallout">
            <a:avLst>
              <a:gd name="adj1" fmla="val 94604"/>
              <a:gd name="adj2" fmla="val -7986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. Browse and select the test case file saved in previous steps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013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483600" cy="762000"/>
          </a:xfrm>
        </p:spPr>
        <p:txBody>
          <a:bodyPr/>
          <a:lstStyle/>
          <a:p>
            <a:r>
              <a:rPr lang="en-US" dirty="0" smtClean="0"/>
              <a:t>Introducing BI </a:t>
            </a:r>
            <a:r>
              <a:rPr lang="en-US" dirty="0" err="1" smtClean="0"/>
              <a:t>Validator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563231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/>
              <a:t> BI </a:t>
            </a:r>
            <a:r>
              <a:rPr lang="en-US" sz="2800" dirty="0" err="1" smtClean="0"/>
              <a:t>Validator</a:t>
            </a:r>
            <a:r>
              <a:rPr lang="en-US" sz="2800" dirty="0" smtClean="0"/>
              <a:t> is the only solution in the market that is patented and completely automates regression, performance, upgrade and stress testing of Oracle Business Intelligence Applications.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en-US" sz="2800" dirty="0" smtClean="0"/>
          </a:p>
          <a:p>
            <a:pPr marL="463550" indent="-4635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 smtClean="0"/>
              <a:t>This was specifically designed by Oracle Alumni for Oracle customers to cut down costs, to minimize testing time and to deliver accurate insights to business users</a:t>
            </a:r>
          </a:p>
        </p:txBody>
      </p:sp>
      <p:pic>
        <p:nvPicPr>
          <p:cNvPr id="4" name="Picture 3" descr="Snap5.png"/>
          <p:cNvPicPr>
            <a:picLocks noChangeAspect="1"/>
          </p:cNvPicPr>
          <p:nvPr/>
        </p:nvPicPr>
        <p:blipFill>
          <a:blip r:embed="rId2" cstate="print">
            <a:lum contrast="-22000"/>
          </a:blip>
          <a:stretch>
            <a:fillRect/>
          </a:stretch>
        </p:blipFill>
        <p:spPr>
          <a:xfrm>
            <a:off x="7086600" y="304800"/>
            <a:ext cx="1610818" cy="1143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7974"/>
            <a:ext cx="6563139" cy="486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6556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Test and Save the BI Connection</a:t>
            </a:r>
            <a:endParaRPr lang="en-US" sz="3600" b="1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0" y="4114800"/>
            <a:ext cx="3200400" cy="1905001"/>
          </a:xfrm>
          <a:prstGeom prst="wedgeRoundRectCallout">
            <a:avLst>
              <a:gd name="adj1" fmla="val 105756"/>
              <a:gd name="adj2" fmla="val 3514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Test the connection. This will automatically popup the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</a:rPr>
              <a:t>firefox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 browser and login to your BI 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</a:rPr>
              <a:t>env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029200" y="3543300"/>
            <a:ext cx="3200400" cy="1143000"/>
          </a:xfrm>
          <a:prstGeom prst="wedgeRoundRectCallout">
            <a:avLst>
              <a:gd name="adj1" fmla="val -9594"/>
              <a:gd name="adj2" fmla="val 12274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Save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the connection once the test is successful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685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895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Test Plan Creation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895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Dashboard Test Plan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be able to detect regression in OBI Dashboards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pic>
        <p:nvPicPr>
          <p:cNvPr id="4" name="Content Placeholder 3" descr="Logi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400"/>
          </a:xfrm>
        </p:spPr>
      </p:pic>
      <p:sp>
        <p:nvSpPr>
          <p:cNvPr id="6" name="Rectangle 5"/>
          <p:cNvSpPr/>
          <p:nvPr/>
        </p:nvSpPr>
        <p:spPr bwMode="auto">
          <a:xfrm>
            <a:off x="533400" y="3124200"/>
            <a:ext cx="2133600" cy="1752600"/>
          </a:xfrm>
          <a:prstGeom prst="rect">
            <a:avLst/>
          </a:prstGeom>
          <a:noFill/>
          <a:ln w="7620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</a:t>
            </a:r>
            <a:endParaRPr lang="en-US" dirty="0"/>
          </a:p>
        </p:txBody>
      </p:sp>
      <p:pic>
        <p:nvPicPr>
          <p:cNvPr id="7" name="Picture 6" descr="email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2057400" y="4038600"/>
            <a:ext cx="1981200" cy="914400"/>
          </a:xfrm>
          <a:prstGeom prst="wedgeRoundRectCallout">
            <a:avLst>
              <a:gd name="adj1" fmla="val -16700"/>
              <a:gd name="adj2" fmla="val -6585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Select Dashboard Test Plan by clicking on this image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Connection</a:t>
            </a:r>
            <a:endParaRPr lang="en-US" dirty="0"/>
          </a:p>
        </p:txBody>
      </p:sp>
      <p:pic>
        <p:nvPicPr>
          <p:cNvPr id="7" name="Content Placeholder 6" descr="Snap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638800"/>
          </a:xfrm>
        </p:spPr>
      </p:pic>
      <p:sp>
        <p:nvSpPr>
          <p:cNvPr id="8" name="Rounded Rectangular Callout 7"/>
          <p:cNvSpPr/>
          <p:nvPr/>
        </p:nvSpPr>
        <p:spPr bwMode="auto">
          <a:xfrm>
            <a:off x="2286000" y="4419600"/>
            <a:ext cx="1981200" cy="914400"/>
          </a:xfrm>
          <a:prstGeom prst="wedgeRoundRectCallout">
            <a:avLst>
              <a:gd name="adj1" fmla="val -16700"/>
              <a:gd name="adj2" fmla="val -6585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Verify Name, Connection Details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</a:t>
            </a:r>
            <a:r>
              <a:rPr lang="en-US" dirty="0" err="1" smtClean="0"/>
              <a:t>Dashbaords</a:t>
            </a:r>
            <a:endParaRPr lang="en-US" dirty="0"/>
          </a:p>
        </p:txBody>
      </p:sp>
      <p:pic>
        <p:nvPicPr>
          <p:cNvPr id="4" name="Content Placeholder 3" descr="Snap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50948"/>
            <a:ext cx="7537450" cy="4013303"/>
          </a:xfrm>
        </p:spPr>
      </p:pic>
      <p:sp>
        <p:nvSpPr>
          <p:cNvPr id="5" name="Rounded Rectangular Callout 4"/>
          <p:cNvSpPr/>
          <p:nvPr/>
        </p:nvSpPr>
        <p:spPr bwMode="auto">
          <a:xfrm>
            <a:off x="2438400" y="4495800"/>
            <a:ext cx="1981200" cy="914400"/>
          </a:xfrm>
          <a:prstGeom prst="wedgeRoundRectCallout">
            <a:avLst>
              <a:gd name="adj1" fmla="val -66987"/>
              <a:gd name="adj2" fmla="val -1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Drag  Dashboards and drop them into the right side pane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Dashboards</a:t>
            </a:r>
            <a:endParaRPr lang="en-US" dirty="0"/>
          </a:p>
        </p:txBody>
      </p:sp>
      <p:pic>
        <p:nvPicPr>
          <p:cNvPr id="4" name="Content Placeholder 3" descr="Snap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92279"/>
            <a:ext cx="7537450" cy="3930641"/>
          </a:xfrm>
        </p:spPr>
      </p:pic>
      <p:sp>
        <p:nvSpPr>
          <p:cNvPr id="5" name="Rounded Rectangular Callout 4"/>
          <p:cNvSpPr/>
          <p:nvPr/>
        </p:nvSpPr>
        <p:spPr bwMode="auto">
          <a:xfrm>
            <a:off x="3810000" y="3962400"/>
            <a:ext cx="1981200" cy="914400"/>
          </a:xfrm>
          <a:prstGeom prst="wedgeRoundRectCallout">
            <a:avLst>
              <a:gd name="adj1" fmla="val -13945"/>
              <a:gd name="adj2" fmla="val -7332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Bi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</a:rPr>
              <a:t>Validator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  pings the OBI server and saves the dashboards (benchmark)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Now, you can make your back end changes, in place upgrades etc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904" y="-40944"/>
            <a:ext cx="662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BI </a:t>
            </a:r>
            <a:r>
              <a:rPr lang="en-US" sz="3200" b="1" dirty="0" err="1" smtClean="0"/>
              <a:t>Validator</a:t>
            </a:r>
            <a:r>
              <a:rPr lang="en-US" sz="3200" b="1" dirty="0" smtClean="0"/>
              <a:t>  Select Features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Complete Automation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125849475"/>
              </p:ext>
            </p:extLst>
          </p:nvPr>
        </p:nvGraphicFramePr>
        <p:xfrm>
          <a:off x="609600" y="914400"/>
          <a:ext cx="8077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The test Plan</a:t>
            </a:r>
            <a:endParaRPr lang="en-US" dirty="0"/>
          </a:p>
        </p:txBody>
      </p:sp>
      <p:pic>
        <p:nvPicPr>
          <p:cNvPr id="4" name="Content Placeholder 3" descr="Snap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92279"/>
            <a:ext cx="7537450" cy="3930641"/>
          </a:xfrm>
        </p:spPr>
      </p:pic>
      <p:sp>
        <p:nvSpPr>
          <p:cNvPr id="5" name="Rounded Rectangular Callout 4"/>
          <p:cNvSpPr/>
          <p:nvPr/>
        </p:nvSpPr>
        <p:spPr bwMode="auto">
          <a:xfrm>
            <a:off x="2438400" y="3581400"/>
            <a:ext cx="1981200" cy="914400"/>
          </a:xfrm>
          <a:prstGeom prst="wedgeRoundRectCallout">
            <a:avLst>
              <a:gd name="adj1" fmla="val -66987"/>
              <a:gd name="adj2" fmla="val -1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Open BI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</a:rPr>
              <a:t>Validator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 and navigate to the test plan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52400"/>
            <a:ext cx="7581900" cy="762000"/>
          </a:xfrm>
        </p:spPr>
        <p:txBody>
          <a:bodyPr/>
          <a:lstStyle/>
          <a:p>
            <a:r>
              <a:rPr lang="en-US" dirty="0" smtClean="0"/>
              <a:t>Run</a:t>
            </a:r>
            <a:endParaRPr lang="en-US" dirty="0"/>
          </a:p>
        </p:txBody>
      </p:sp>
      <p:pic>
        <p:nvPicPr>
          <p:cNvPr id="4" name="Content Placeholder 3" descr="Snap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92279"/>
            <a:ext cx="7537450" cy="3930641"/>
          </a:xfrm>
        </p:spPr>
      </p:pic>
      <p:sp>
        <p:nvSpPr>
          <p:cNvPr id="5" name="Rounded Rectangular Callout 4"/>
          <p:cNvSpPr/>
          <p:nvPr/>
        </p:nvSpPr>
        <p:spPr bwMode="auto">
          <a:xfrm>
            <a:off x="4876800" y="4191000"/>
            <a:ext cx="1981200" cy="914400"/>
          </a:xfrm>
          <a:prstGeom prst="wedgeRoundRectCallout">
            <a:avLst>
              <a:gd name="adj1" fmla="val -24966"/>
              <a:gd name="adj2" fmla="val 6399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Run the test plan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76200"/>
            <a:ext cx="7581900" cy="762000"/>
          </a:xfrm>
        </p:spPr>
        <p:txBody>
          <a:bodyPr/>
          <a:lstStyle/>
          <a:p>
            <a:r>
              <a:rPr lang="en-US" dirty="0" smtClean="0"/>
              <a:t>View Differences</a:t>
            </a:r>
            <a:endParaRPr lang="en-US" dirty="0"/>
          </a:p>
        </p:txBody>
      </p:sp>
      <p:pic>
        <p:nvPicPr>
          <p:cNvPr id="4" name="Content Placeholder 3" descr="Snap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706828"/>
            <a:ext cx="7537450" cy="3901544"/>
          </a:xfrm>
        </p:spPr>
      </p:pic>
      <p:sp>
        <p:nvSpPr>
          <p:cNvPr id="5" name="Rounded Rectangular Callout 4"/>
          <p:cNvSpPr/>
          <p:nvPr/>
        </p:nvSpPr>
        <p:spPr bwMode="auto">
          <a:xfrm>
            <a:off x="3352800" y="4495800"/>
            <a:ext cx="1981200" cy="914400"/>
          </a:xfrm>
          <a:prstGeom prst="wedgeRoundRectCallout">
            <a:avLst>
              <a:gd name="adj1" fmla="val -49077"/>
              <a:gd name="adj2" fmla="val -10317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Differences will be displayed in an intuitive manner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Report Test Plan</a:t>
            </a:r>
            <a:endParaRPr lang="en-US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0"/>
            <a:ext cx="7581900" cy="7620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As a QA Engineer or a Business Analyst, I want to ensure that my reports have not regressed after back end changes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02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96950"/>
            <a:ext cx="9144000" cy="48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 bwMode="auto">
          <a:xfrm>
            <a:off x="3810000" y="1143000"/>
            <a:ext cx="2743200" cy="838200"/>
          </a:xfrm>
          <a:prstGeom prst="wedgeRoundRectCallout">
            <a:avLst/>
          </a:prstGeom>
          <a:solidFill>
            <a:schemeClr val="bg1"/>
          </a:solidFill>
          <a:ln w="5715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2400" dirty="0" smtClean="0">
                <a:latin typeface="Arial" charset="0"/>
              </a:rPr>
              <a:t>Select Report Test Plan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02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85838"/>
            <a:ext cx="9144000" cy="48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 bwMode="auto">
          <a:xfrm>
            <a:off x="3048000" y="1600200"/>
            <a:ext cx="2743200" cy="838200"/>
          </a:xfrm>
          <a:prstGeom prst="wedgeRoundRectCallout">
            <a:avLst/>
          </a:prstGeom>
          <a:solidFill>
            <a:schemeClr val="bg1"/>
          </a:solidFill>
          <a:ln w="5715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2400" dirty="0" smtClean="0">
                <a:latin typeface="Arial" charset="0"/>
              </a:rPr>
              <a:t>Pick Connection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4267200" y="2514600"/>
            <a:ext cx="2743200" cy="1219200"/>
          </a:xfrm>
          <a:prstGeom prst="wedgeRoundRectCallout">
            <a:avLst>
              <a:gd name="adj1" fmla="val -52778"/>
              <a:gd name="adj2" fmla="val 40199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2400" dirty="0" smtClean="0">
                <a:latin typeface="Arial" charset="0"/>
              </a:rPr>
              <a:t>Pick “Data” or “PDF” option (for report comparison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515350" y="5276850"/>
            <a:ext cx="609600" cy="533400"/>
          </a:xfrm>
          <a:prstGeom prst="roundRect">
            <a:avLst/>
          </a:prstGeom>
          <a:noFill/>
          <a:ln w="5715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02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55675"/>
            <a:ext cx="9144000" cy="494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 bwMode="auto">
          <a:xfrm>
            <a:off x="1524000" y="3429000"/>
            <a:ext cx="2743200" cy="1219200"/>
          </a:xfrm>
          <a:prstGeom prst="wedgeRoundRectCallout">
            <a:avLst>
              <a:gd name="adj1" fmla="val -57639"/>
              <a:gd name="adj2" fmla="val 2926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Drag and Drop Reports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benchmarking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715000" y="3657600"/>
            <a:ext cx="2743200" cy="1524000"/>
          </a:xfrm>
          <a:prstGeom prst="wedgeRoundRectCallout">
            <a:avLst>
              <a:gd name="adj1" fmla="val -43056"/>
              <a:gd name="adj2" fmla="val 48011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Example: Before making any changes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to Metadata, ETL etc, take benchmark  (reference sets) of the reports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515350" y="5276850"/>
            <a:ext cx="609600" cy="533400"/>
          </a:xfrm>
          <a:prstGeom prst="roundRect">
            <a:avLst/>
          </a:prstGeom>
          <a:noFill/>
          <a:ln w="5715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8956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Make changes to your OBI Platform (outside of the tool)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028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98538"/>
            <a:ext cx="9144000" cy="4859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 bwMode="auto">
          <a:xfrm>
            <a:off x="5638800" y="3733800"/>
            <a:ext cx="2743200" cy="1524000"/>
          </a:xfrm>
          <a:prstGeom prst="wedgeRoundRectCallout">
            <a:avLst>
              <a:gd name="adj1" fmla="val 61111"/>
              <a:gd name="adj2" fmla="val 59261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Log back into BI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Validator</a:t>
            </a:r>
            <a:r>
              <a:rPr lang="en-US" dirty="0" smtClean="0">
                <a:latin typeface="Arial" charset="0"/>
              </a:rPr>
              <a:t>, open the test plan and navigate to the next screen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Test Plans for Various Roles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Based on our experience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397000"/>
          <a:ext cx="7543800" cy="441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926"/>
                <a:gridCol w="983974"/>
                <a:gridCol w="1885950"/>
                <a:gridCol w="1885950"/>
              </a:tblGrid>
              <a:tr h="5515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QA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</a:t>
                      </a:r>
                      <a:endParaRPr lang="en-US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r>
                        <a:rPr lang="en-US" dirty="0" smtClean="0"/>
                        <a:t>Dashboard</a:t>
                      </a:r>
                      <a:r>
                        <a:rPr lang="en-US" baseline="0" dirty="0" smtClean="0"/>
                        <a:t> Test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r>
                        <a:rPr lang="en-US" dirty="0" smtClean="0"/>
                        <a:t>Report</a:t>
                      </a:r>
                      <a:r>
                        <a:rPr lang="en-US" baseline="0" dirty="0" smtClean="0"/>
                        <a:t> Test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r>
                        <a:rPr lang="en-US" dirty="0" smtClean="0"/>
                        <a:t>Upgrade Test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r>
                        <a:rPr lang="en-US" dirty="0" smtClean="0"/>
                        <a:t>Catalog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r>
                        <a:rPr lang="en-US" dirty="0" smtClean="0"/>
                        <a:t>Stress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15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Adhoc</a:t>
                      </a:r>
                      <a:r>
                        <a:rPr lang="en-US" dirty="0" smtClean="0"/>
                        <a:t> Test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029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012825"/>
            <a:ext cx="9144000" cy="483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 bwMode="auto">
          <a:xfrm>
            <a:off x="4800600" y="4876800"/>
            <a:ext cx="1600200" cy="304800"/>
          </a:xfrm>
          <a:prstGeom prst="wedgeRoundRectCallout">
            <a:avLst>
              <a:gd name="adj1" fmla="val -43056"/>
              <a:gd name="adj2" fmla="val 4801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Click on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030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95363"/>
            <a:ext cx="9144000" cy="48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 bwMode="auto">
          <a:xfrm>
            <a:off x="2743200" y="2971800"/>
            <a:ext cx="3657600" cy="1752600"/>
          </a:xfrm>
          <a:prstGeom prst="wedgeRoundRectCallout">
            <a:avLst>
              <a:gd name="adj1" fmla="val 82638"/>
              <a:gd name="adj2" fmla="val 44261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Results will be displayed in the screen. If there are any differences, the test will be marked as “Failure. Click on the “View link.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03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 bwMode="auto">
          <a:xfrm>
            <a:off x="533400" y="2514600"/>
            <a:ext cx="3657600" cy="1219200"/>
          </a:xfrm>
          <a:prstGeom prst="wedgeRoundRectCallout">
            <a:avLst>
              <a:gd name="adj1" fmla="val 51388"/>
              <a:gd name="adj2" fmla="val 21435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dirty="0" smtClean="0">
                <a:latin typeface="Arial" charset="0"/>
              </a:rPr>
              <a:t>Differences between the benchmarked report and the run time report will be highlighted.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14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CatalogTest</a:t>
            </a:r>
            <a:r>
              <a:rPr lang="en-US" dirty="0" smtClean="0"/>
              <a:t> Plan</a:t>
            </a:r>
            <a:endParaRPr lang="en-US" dirty="0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0"/>
            <a:ext cx="7581900" cy="7620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 ensure that the OBI Catalog has only the expected changes when moving content from one environment to </a:t>
            </a:r>
            <a:r>
              <a:rPr lang="en-US" smtClean="0"/>
              <a:t>an other </a:t>
            </a:r>
            <a:r>
              <a:rPr lang="en-US" dirty="0" smtClean="0"/>
              <a:t>environment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pic>
        <p:nvPicPr>
          <p:cNvPr id="4" name="Content Placeholder 3" descr="Logi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400"/>
          </a:xfrm>
        </p:spPr>
      </p:pic>
      <p:sp>
        <p:nvSpPr>
          <p:cNvPr id="6" name="Rectangle 5"/>
          <p:cNvSpPr/>
          <p:nvPr/>
        </p:nvSpPr>
        <p:spPr bwMode="auto">
          <a:xfrm>
            <a:off x="533400" y="3124200"/>
            <a:ext cx="2133600" cy="1752600"/>
          </a:xfrm>
          <a:prstGeom prst="rect">
            <a:avLst/>
          </a:prstGeom>
          <a:noFill/>
          <a:ln w="7620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orts03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74725"/>
            <a:ext cx="9144000" cy="4906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 bwMode="auto">
          <a:xfrm>
            <a:off x="685800" y="1905000"/>
            <a:ext cx="2743200" cy="838200"/>
          </a:xfrm>
          <a:prstGeom prst="wedgeRoundRectCallout">
            <a:avLst/>
          </a:prstGeom>
          <a:solidFill>
            <a:schemeClr val="bg1"/>
          </a:solidFill>
          <a:ln w="5715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2400" dirty="0" smtClean="0">
                <a:latin typeface="Arial" charset="0"/>
              </a:rPr>
              <a:t>Select Catalog Test Plan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orts03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057275"/>
            <a:ext cx="9144000" cy="4741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 bwMode="auto">
          <a:xfrm>
            <a:off x="2667000" y="1905000"/>
            <a:ext cx="4114800" cy="990600"/>
          </a:xfrm>
          <a:prstGeom prst="wedgeRoundRectCallout">
            <a:avLst/>
          </a:prstGeom>
          <a:solidFill>
            <a:schemeClr val="bg1"/>
          </a:solidFill>
          <a:ln w="5715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2400" dirty="0" smtClean="0">
                <a:latin typeface="Arial" charset="0"/>
              </a:rPr>
              <a:t>Select the BI Connection of interest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orts03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89013"/>
            <a:ext cx="9144000" cy="487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 bwMode="auto">
          <a:xfrm>
            <a:off x="3962400" y="2743200"/>
            <a:ext cx="3048000" cy="1066800"/>
          </a:xfrm>
          <a:prstGeom prst="wedgeRoundRectCallout">
            <a:avLst/>
          </a:prstGeom>
          <a:solidFill>
            <a:schemeClr val="bg1"/>
          </a:solidFill>
          <a:ln w="5715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2400" dirty="0" smtClean="0">
                <a:latin typeface="Arial" charset="0"/>
              </a:rPr>
              <a:t>Select Catalog Folder you want to test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orts03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006475"/>
            <a:ext cx="9144000" cy="4843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 bwMode="auto">
          <a:xfrm>
            <a:off x="4267200" y="3657600"/>
            <a:ext cx="2743200" cy="1143000"/>
          </a:xfrm>
          <a:prstGeom prst="wedgeRoundRectCallout">
            <a:avLst/>
          </a:prstGeom>
          <a:solidFill>
            <a:schemeClr val="bg1"/>
          </a:solidFill>
          <a:ln w="5715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2400" dirty="0" smtClean="0">
                <a:latin typeface="Arial" charset="0"/>
              </a:rPr>
              <a:t>Wait till you see the selected content here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37450" cy="4572000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smtClean="0"/>
              <a:t>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orts03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 bwMode="auto">
          <a:xfrm>
            <a:off x="4648200" y="1447800"/>
            <a:ext cx="2743200" cy="838200"/>
          </a:xfrm>
          <a:prstGeom prst="wedgeRoundRectCallout">
            <a:avLst/>
          </a:prstGeom>
          <a:solidFill>
            <a:schemeClr val="bg1"/>
          </a:solidFill>
          <a:ln w="5715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2400" dirty="0" smtClean="0">
                <a:latin typeface="Arial" charset="0"/>
              </a:rPr>
              <a:t>Click “View” to see the content XML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orts03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011238"/>
            <a:ext cx="9144000" cy="4833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 bwMode="auto">
          <a:xfrm>
            <a:off x="3657600" y="4343400"/>
            <a:ext cx="2743200" cy="838200"/>
          </a:xfrm>
          <a:prstGeom prst="wedgeRoundRectCallout">
            <a:avLst/>
          </a:prstGeom>
          <a:solidFill>
            <a:schemeClr val="bg1"/>
          </a:solidFill>
          <a:ln w="5715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2400" dirty="0" smtClean="0">
                <a:latin typeface="Arial" charset="0"/>
              </a:rPr>
              <a:t>Select Connection to compare against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304800" y="5867400"/>
            <a:ext cx="8382000" cy="838200"/>
          </a:xfrm>
          <a:prstGeom prst="wedgeRoundRectCallout">
            <a:avLst>
              <a:gd name="adj1" fmla="val 22841"/>
              <a:gd name="adj2" fmla="val -7159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2000" dirty="0" smtClean="0">
                <a:latin typeface="Arial" charset="0"/>
              </a:rPr>
              <a:t>Click on run. Results will be shown above. If there are differences, you will be able to click on a “View” link and see the differences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Adding Usage Tracking Table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828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Part 2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Stress Testing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Adhoc</a:t>
            </a:r>
            <a:r>
              <a:rPr lang="en-US" dirty="0" smtClean="0"/>
              <a:t> Test Plan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Upgrade Test Plan</a:t>
            </a:r>
            <a:endParaRPr lang="en-US" dirty="0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Resources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7620000" cy="4572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http://www.datagaps.com</a:t>
            </a:r>
          </a:p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http://youtube.com/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datagaps</a:t>
            </a:r>
          </a:p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http://www.twitter.com/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datagaps</a:t>
            </a:r>
          </a:p>
          <a:p>
            <a:endParaRPr lang="en-US" sz="4000" dirty="0" smtClean="0"/>
          </a:p>
          <a:p>
            <a:pPr>
              <a:buFontTx/>
              <a:buNone/>
            </a:pPr>
            <a:endParaRPr lang="en-US" sz="40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GIN0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80745"/>
            <a:ext cx="7537450" cy="395371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0"/>
            <a:ext cx="7581900" cy="762000"/>
          </a:xfrm>
        </p:spPr>
        <p:txBody>
          <a:bodyPr/>
          <a:lstStyle/>
          <a:p>
            <a:r>
              <a:rPr lang="en-US" dirty="0" smtClean="0"/>
              <a:t>BI </a:t>
            </a:r>
            <a:r>
              <a:rPr lang="en-US" dirty="0" err="1" smtClean="0"/>
              <a:t>Validator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8194" name="AutoShape 2" descr="Image result for us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age result for us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Image result for us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Image result for us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AutoShape 10" descr="Image result for us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http://simpleicon.com/wp-content/uploads/multy-us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77780"/>
            <a:ext cx="1143001" cy="114300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 bwMode="auto">
          <a:xfrm>
            <a:off x="2133600" y="1477780"/>
            <a:ext cx="1447800" cy="1036820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1828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BI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Validator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1447800" y="1888760"/>
            <a:ext cx="533400" cy="19862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524000" y="14478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8058" y="5193268"/>
            <a:ext cx="454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Oracle Business Intelligence Platform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Up-Down Arrow 18"/>
          <p:cNvSpPr/>
          <p:nvPr/>
        </p:nvSpPr>
        <p:spPr bwMode="auto">
          <a:xfrm>
            <a:off x="2819400" y="2544580"/>
            <a:ext cx="152400" cy="304800"/>
          </a:xfrm>
          <a:prstGeom prst="upDownArrow">
            <a:avLst/>
          </a:prstGeom>
          <a:solidFill>
            <a:srgbClr val="92D050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257800" y="2895600"/>
            <a:ext cx="1981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Presentation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Sever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543800" y="3505200"/>
            <a:ext cx="1371600" cy="685800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lang="en-US" sz="1600" dirty="0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LDAP</a:t>
            </a:r>
          </a:p>
        </p:txBody>
      </p:sp>
      <p:sp>
        <p:nvSpPr>
          <p:cNvPr id="24" name="Flowchart: Magnetic Disk 23"/>
          <p:cNvSpPr/>
          <p:nvPr/>
        </p:nvSpPr>
        <p:spPr bwMode="auto">
          <a:xfrm>
            <a:off x="5181600" y="5105400"/>
            <a:ext cx="2133600" cy="1143000"/>
          </a:xfrm>
          <a:prstGeom prst="flowChartMagneticDisk">
            <a:avLst/>
          </a:prstGeom>
          <a:solidFill>
            <a:srgbClr val="0070C0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287780" y="3581400"/>
            <a:ext cx="1981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BI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rPr>
              <a:t>Server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5257800" y="4267200"/>
            <a:ext cx="1981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RPD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Authorization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2514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Authentication</a:t>
            </a:r>
            <a:endParaRPr lang="en-US" sz="1600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5105400" y="2590800"/>
            <a:ext cx="2286000" cy="2362200"/>
          </a:xfrm>
          <a:prstGeom prst="roundRect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9890" y="263702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OBIEE</a:t>
            </a:r>
            <a:endParaRPr lang="en-US" sz="12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2286000" y="2895600"/>
            <a:ext cx="1143000" cy="533400"/>
          </a:xfrm>
          <a:prstGeom prst="round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BI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Validator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Repository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1" name="Bent-Up Arrow 30"/>
          <p:cNvSpPr/>
          <p:nvPr/>
        </p:nvSpPr>
        <p:spPr bwMode="auto">
          <a:xfrm rot="10800000" flipH="1">
            <a:off x="4876800" y="1905000"/>
            <a:ext cx="1365207" cy="533400"/>
          </a:xfrm>
          <a:prstGeom prst="bentUpArrow">
            <a:avLst/>
          </a:prstGeom>
          <a:solidFill>
            <a:srgbClr val="92D050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lowchart: Data 32"/>
          <p:cNvSpPr/>
          <p:nvPr/>
        </p:nvSpPr>
        <p:spPr bwMode="auto">
          <a:xfrm>
            <a:off x="3886200" y="1600200"/>
            <a:ext cx="914400" cy="609600"/>
          </a:xfrm>
          <a:prstGeom prst="flowChartInputOutput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46160" y="1752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Test Creation/</a:t>
            </a:r>
          </a:p>
          <a:p>
            <a:r>
              <a:rPr lang="en-US" sz="1000" dirty="0" smtClean="0"/>
              <a:t>Execution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5029200" y="1600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Web Service/</a:t>
            </a:r>
            <a:r>
              <a:rPr lang="en-US" sz="1600" dirty="0" err="1" smtClean="0"/>
              <a:t>GoURL</a:t>
            </a:r>
            <a:endParaRPr lang="en-US" sz="1600" dirty="0"/>
          </a:p>
        </p:txBody>
      </p:sp>
      <p:sp>
        <p:nvSpPr>
          <p:cNvPr id="36" name="Oval 35"/>
          <p:cNvSpPr/>
          <p:nvPr/>
        </p:nvSpPr>
        <p:spPr bwMode="auto">
          <a:xfrm>
            <a:off x="3124200" y="25146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2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>
            <a:off x="3627620" y="1858780"/>
            <a:ext cx="258580" cy="2286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648200" y="12954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3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9" name="Up-Down Arrow 38"/>
          <p:cNvSpPr/>
          <p:nvPr/>
        </p:nvSpPr>
        <p:spPr bwMode="auto">
          <a:xfrm>
            <a:off x="5562600" y="3352800"/>
            <a:ext cx="228600" cy="304800"/>
          </a:xfrm>
          <a:prstGeom prst="upDownArrow">
            <a:avLst/>
          </a:prstGeom>
          <a:solidFill>
            <a:srgbClr val="92D050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Up-Down Arrow 40"/>
          <p:cNvSpPr/>
          <p:nvPr/>
        </p:nvSpPr>
        <p:spPr bwMode="auto">
          <a:xfrm>
            <a:off x="5562600" y="4038600"/>
            <a:ext cx="228600" cy="304800"/>
          </a:xfrm>
          <a:prstGeom prst="upDownArrow">
            <a:avLst/>
          </a:prstGeom>
          <a:solidFill>
            <a:srgbClr val="92D050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2600" y="563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Warehouse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105400" y="3291590"/>
            <a:ext cx="381000" cy="381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4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239000" y="3962400"/>
            <a:ext cx="381000" cy="381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5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5" name="Left-Right Arrow 44"/>
          <p:cNvSpPr/>
          <p:nvPr/>
        </p:nvSpPr>
        <p:spPr bwMode="auto">
          <a:xfrm>
            <a:off x="7239000" y="3733800"/>
            <a:ext cx="304800" cy="152400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4267200" y="3505200"/>
            <a:ext cx="381000" cy="3810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6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8" name="Bent-Up Arrow 47"/>
          <p:cNvSpPr/>
          <p:nvPr/>
        </p:nvSpPr>
        <p:spPr bwMode="auto">
          <a:xfrm flipH="1">
            <a:off x="4267200" y="2286000"/>
            <a:ext cx="838200" cy="2438400"/>
          </a:xfrm>
          <a:prstGeom prst="bentUpArrow">
            <a:avLst/>
          </a:prstGeom>
          <a:noFill/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06" name="Picture 14" descr="http://images.onlinelabels.com/images/clip-art/acspike/acspike_male_user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905000"/>
            <a:ext cx="533400" cy="53340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781800" y="20574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OBI User Credentials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1066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 </a:t>
            </a:r>
            <a:r>
              <a:rPr lang="en-US" sz="1600" dirty="0" err="1" smtClean="0"/>
              <a:t>Validator</a:t>
            </a:r>
            <a:r>
              <a:rPr lang="en-US" sz="1600" dirty="0" smtClean="0"/>
              <a:t> User</a:t>
            </a:r>
            <a:endParaRPr lang="en-US" sz="1600" dirty="0"/>
          </a:p>
        </p:txBody>
      </p:sp>
      <p:sp>
        <p:nvSpPr>
          <p:cNvPr id="52" name="Up-Down Arrow 51"/>
          <p:cNvSpPr/>
          <p:nvPr/>
        </p:nvSpPr>
        <p:spPr bwMode="auto">
          <a:xfrm>
            <a:off x="6172200" y="4800600"/>
            <a:ext cx="228600" cy="304800"/>
          </a:xfrm>
          <a:prstGeom prst="upDownArrow">
            <a:avLst/>
          </a:prstGeom>
          <a:solidFill>
            <a:srgbClr val="92D050"/>
          </a:solidFill>
          <a:ln w="9525" cap="flat" cmpd="sng" algn="ctr">
            <a:solidFill>
              <a:srgbClr val="FD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Plan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37450" cy="4572000"/>
          </a:xfrm>
        </p:spPr>
        <p:txBody>
          <a:bodyPr/>
          <a:lstStyle/>
          <a:p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Key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D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D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acleTheme1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D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D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30763</TotalTime>
  <Words>1261</Words>
  <Application>Microsoft Office PowerPoint</Application>
  <PresentationFormat>On-screen Show (4:3)</PresentationFormat>
  <Paragraphs>308</Paragraphs>
  <Slides>75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22_blank</vt:lpstr>
      <vt:lpstr>OracleTheme1</vt:lpstr>
      <vt:lpstr>Slide 1</vt:lpstr>
      <vt:lpstr>Lesson Plan</vt:lpstr>
      <vt:lpstr>The Problem</vt:lpstr>
      <vt:lpstr>Introducing BI Validator</vt:lpstr>
      <vt:lpstr>Slide 5</vt:lpstr>
      <vt:lpstr> Test Plans for Various Roles Based on our experience</vt:lpstr>
      <vt:lpstr>Lesson Plan</vt:lpstr>
      <vt:lpstr>BI Validator Architecture</vt:lpstr>
      <vt:lpstr>Lesson Plan</vt:lpstr>
      <vt:lpstr>Key Components </vt:lpstr>
      <vt:lpstr>Lesson Plan</vt:lpstr>
      <vt:lpstr>Login Screen</vt:lpstr>
      <vt:lpstr>Home</vt:lpstr>
      <vt:lpstr>Navigation to Scheduler</vt:lpstr>
      <vt:lpstr>Scheduler Screen</vt:lpstr>
      <vt:lpstr>Admin Credentials</vt:lpstr>
      <vt:lpstr>SMTP Settings</vt:lpstr>
      <vt:lpstr>Groups - Visibility</vt:lpstr>
      <vt:lpstr>License Information</vt:lpstr>
      <vt:lpstr>Lesson Plan</vt:lpstr>
      <vt:lpstr>Authentication Design</vt:lpstr>
      <vt:lpstr>Metadata Retrieval and Testing Catalog, Subject Area, Dashboard and Report Metadata </vt:lpstr>
      <vt:lpstr>Test Case Execution</vt:lpstr>
      <vt:lpstr>Usage Tracking for Physical Query Testing </vt:lpstr>
      <vt:lpstr>Lesson Plan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Use Cases</vt:lpstr>
      <vt:lpstr>Login</vt:lpstr>
      <vt:lpstr>Home Page</vt:lpstr>
      <vt:lpstr>Choose Connection</vt:lpstr>
      <vt:lpstr>Choose Dashbaords</vt:lpstr>
      <vt:lpstr>Save Dashboards</vt:lpstr>
      <vt:lpstr>Make Changes</vt:lpstr>
      <vt:lpstr>Open The test Plan</vt:lpstr>
      <vt:lpstr>Run</vt:lpstr>
      <vt:lpstr>View Differences</vt:lpstr>
      <vt:lpstr>Slide 53</vt:lpstr>
      <vt:lpstr>Objective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Objective</vt:lpstr>
      <vt:lpstr>Login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More Resources</vt:lpstr>
      <vt:lpstr>Slide 75</vt:lpstr>
    </vt:vector>
  </TitlesOfParts>
  <Company>Oracle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CRM OnDemand Roadmap January, 2011</dc:title>
  <dc:creator>julie adams</dc:creator>
  <cp:lastModifiedBy>SwapnaHome</cp:lastModifiedBy>
  <cp:revision>1476</cp:revision>
  <dcterms:created xsi:type="dcterms:W3CDTF">2011-01-03T17:46:25Z</dcterms:created>
  <dcterms:modified xsi:type="dcterms:W3CDTF">2015-02-26T02:59:06Z</dcterms:modified>
</cp:coreProperties>
</file>