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14"/>
  </p:notesMasterIdLst>
  <p:sldIdLst>
    <p:sldId id="256" r:id="rId2"/>
    <p:sldId id="258" r:id="rId3"/>
    <p:sldId id="272" r:id="rId4"/>
    <p:sldId id="281" r:id="rId5"/>
    <p:sldId id="282" r:id="rId6"/>
    <p:sldId id="283" r:id="rId7"/>
    <p:sldId id="286" r:id="rId8"/>
    <p:sldId id="285" r:id="rId9"/>
    <p:sldId id="284" r:id="rId10"/>
    <p:sldId id="287" r:id="rId11"/>
    <p:sldId id="28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8868" autoAdjust="0"/>
  </p:normalViewPr>
  <p:slideViewPr>
    <p:cSldViewPr snapToGrid="0">
      <p:cViewPr varScale="1">
        <p:scale>
          <a:sx n="64" d="100"/>
          <a:sy n="64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E7D0E-A7E7-4FF0-A9AA-17006FD9B906}" type="datetimeFigureOut">
              <a:rPr lang="en-IN" smtClean="0"/>
              <a:t>30-11-2017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A8A1C-C7DC-454D-B8C3-6EE7E21639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78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8A1C-C7DC-454D-B8C3-6EE7E216399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26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4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0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81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8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0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80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620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4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7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1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44184"/>
            <a:ext cx="8825658" cy="3533197"/>
          </a:xfrm>
        </p:spPr>
        <p:txBody>
          <a:bodyPr/>
          <a:lstStyle/>
          <a:p>
            <a:r>
              <a:rPr lang="en-IN" sz="4400" b="1" dirty="0"/>
              <a:t>Creating Web Service Test Plan</a:t>
            </a:r>
            <a:br>
              <a:rPr lang="en-IN" sz="4400" b="1" dirty="0"/>
            </a:br>
            <a:br>
              <a:rPr lang="en-IN" sz="4000" b="1" dirty="0"/>
            </a:br>
            <a:r>
              <a:rPr lang="en-IN" sz="3600" b="1" dirty="0"/>
              <a:t>with ETL Validator</a:t>
            </a:r>
            <a:br>
              <a:rPr lang="en-IN" sz="4400" b="1" dirty="0"/>
            </a:br>
            <a:br>
              <a:rPr lang="en-IN" sz="4800" dirty="0"/>
            </a:br>
            <a:endParaRPr lang="en-IN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28FF92-532E-4E30-8385-F9D4105D7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" t="30652" r="9797" b="40981"/>
          <a:stretch/>
        </p:blipFill>
        <p:spPr>
          <a:xfrm>
            <a:off x="7807570" y="5345722"/>
            <a:ext cx="3742006" cy="9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6" y="495934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Result of SOAP Request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7125" y="2038662"/>
            <a:ext cx="2251258" cy="4560130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Results are displayed as shown in the right pane after execution</a:t>
            </a:r>
            <a:endParaRPr lang="en-IN" sz="2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2600" dirty="0"/>
              <a:t>Note that the number of records loaded is 100.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2600" dirty="0"/>
              <a:t>Number of records is based on Page Size and Max Page Count setting done earlier in the process.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sz="2600" dirty="0"/>
              <a:t>Please refer to next slide to see where it was done.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D274B-8F7F-4B3A-90FD-4B8EBC09C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" t="9434" r="22219" b="12659"/>
          <a:stretch/>
        </p:blipFill>
        <p:spPr>
          <a:xfrm>
            <a:off x="2398304" y="1397147"/>
            <a:ext cx="9188971" cy="520164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A78E31D-B47E-4623-BA9A-8D3B041CFC97}"/>
              </a:ext>
            </a:extLst>
          </p:cNvPr>
          <p:cNvSpPr/>
          <p:nvPr/>
        </p:nvSpPr>
        <p:spPr>
          <a:xfrm>
            <a:off x="3972394" y="4564449"/>
            <a:ext cx="1720770" cy="896404"/>
          </a:xfrm>
          <a:prstGeom prst="wedgeRoundRectCallout">
            <a:avLst>
              <a:gd name="adj1" fmla="val -60619"/>
              <a:gd name="adj2" fmla="val -1752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This is the number of records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BB50F4A-FEED-4C5D-8A11-B3937F498210}"/>
              </a:ext>
            </a:extLst>
          </p:cNvPr>
          <p:cNvSpPr/>
          <p:nvPr/>
        </p:nvSpPr>
        <p:spPr>
          <a:xfrm>
            <a:off x="6390685" y="4878045"/>
            <a:ext cx="1494141" cy="473444"/>
          </a:xfrm>
          <a:prstGeom prst="wedgeRoundRectCallout">
            <a:avLst>
              <a:gd name="adj1" fmla="val 105506"/>
              <a:gd name="adj2" fmla="val -162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Result of the SOAP request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359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3" y="485716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Create SOAP Request </a:t>
            </a:r>
          </a:p>
        </p:txBody>
      </p:sp>
      <p:pic>
        <p:nvPicPr>
          <p:cNvPr id="69" name="Content Placeholder 68">
            <a:extLst>
              <a:ext uri="{FF2B5EF4-FFF2-40B4-BE49-F238E27FC236}">
                <a16:creationId xmlns:a16="http://schemas.microsoft.com/office/drawing/2014/main" id="{A8E81D66-D955-4341-82BB-6F483EF8D91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1558" r="22559" b="12254"/>
          <a:stretch/>
        </p:blipFill>
        <p:spPr>
          <a:xfrm>
            <a:off x="3442448" y="1624355"/>
            <a:ext cx="8243046" cy="482749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30506"/>
            <a:ext cx="3052482" cy="48274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chemeClr val="tx1"/>
                </a:solidFill>
              </a:rPr>
              <a:t>For reference: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chemeClr val="tx1"/>
                </a:solidFill>
              </a:rPr>
              <a:t>This is the slide from previous process to show how to set the record count 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Start Row Number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Page Size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Max Page Count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3F77804-523B-492D-A9F2-04A4DA239997}"/>
              </a:ext>
            </a:extLst>
          </p:cNvPr>
          <p:cNvSpPr/>
          <p:nvPr/>
        </p:nvSpPr>
        <p:spPr>
          <a:xfrm>
            <a:off x="7563971" y="2487706"/>
            <a:ext cx="28575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266C84D-33B3-4710-88E6-AAB88966C21E}"/>
              </a:ext>
            </a:extLst>
          </p:cNvPr>
          <p:cNvSpPr/>
          <p:nvPr/>
        </p:nvSpPr>
        <p:spPr>
          <a:xfrm>
            <a:off x="8992721" y="3826523"/>
            <a:ext cx="1872503" cy="1129216"/>
          </a:xfrm>
          <a:prstGeom prst="wedgeRoundRectCallout">
            <a:avLst>
              <a:gd name="adj1" fmla="val -47423"/>
              <a:gd name="adj2" fmla="val -147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Set:</a:t>
            </a:r>
          </a:p>
          <a:p>
            <a:r>
              <a:rPr lang="en-US" sz="1400" dirty="0"/>
              <a:t>Start Row Number</a:t>
            </a:r>
          </a:p>
          <a:p>
            <a:r>
              <a:rPr lang="en-US" sz="1400" dirty="0"/>
              <a:t>Page Size</a:t>
            </a:r>
          </a:p>
          <a:p>
            <a:r>
              <a:rPr lang="en-US" sz="1400" dirty="0"/>
              <a:t>Max Page Count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B5E58-FE11-4792-85E5-7FC17337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79939"/>
            <a:ext cx="8504860" cy="867508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What’s next?</a:t>
            </a:r>
            <a:endParaRPr lang="en-IN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54955" y="1751196"/>
            <a:ext cx="101287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Create Query Compare Test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compare the data extracted by Web Service Test Plan with another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Create Component Test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compare the data extracted by Web Service Test Plan with another source/target such as flat files, tables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44712B-6377-497A-A3E7-3973E5D69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" t="30652" r="9797" b="40981"/>
          <a:stretch/>
        </p:blipFill>
        <p:spPr>
          <a:xfrm>
            <a:off x="7807570" y="5345722"/>
            <a:ext cx="3742006" cy="9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4" y="808829"/>
            <a:ext cx="7402891" cy="867508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SOAP Services:</a:t>
            </a:r>
            <a:endParaRPr lang="en-IN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95754" y="2485292"/>
            <a:ext cx="101287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Cloud applications such as Oracle CRMOD, Salesforce, Workday etc. can be tested using SOAP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ETL Validator supports SOAP Services as a data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Web Service Test Plan extracts data from SOAP Services.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E85B9-3F68-46CC-A331-CD9CAD0D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394" y="5543883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56D-CAC9-49ED-A3A0-9CA10F33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79939"/>
            <a:ext cx="7402891" cy="867508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Pre-Requisites:</a:t>
            </a:r>
            <a:endParaRPr lang="en-IN" sz="2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8C3E2-9CD5-4B25-B5C8-F6B59EB6B30C}"/>
              </a:ext>
            </a:extLst>
          </p:cNvPr>
          <p:cNvSpPr txBox="1"/>
          <p:nvPr/>
        </p:nvSpPr>
        <p:spPr>
          <a:xfrm>
            <a:off x="1195754" y="2485292"/>
            <a:ext cx="10128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SOAP Service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FFD88-62BB-4CBA-A777-C3B9A231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394" y="5543883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6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3" y="485716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Create Web Service Test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30506"/>
            <a:ext cx="3052482" cy="48274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Select the option ‘Web Service Test Plan’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7D10F-0FAE-4B62-9252-656573FA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00" r="21949" b="12496"/>
          <a:stretch/>
        </p:blipFill>
        <p:spPr>
          <a:xfrm>
            <a:off x="3052482" y="1544790"/>
            <a:ext cx="8580585" cy="48274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3B5E58-FE11-4792-85E5-7FC17337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42C08A94-637A-4C17-A286-10E25AA00469}"/>
              </a:ext>
            </a:extLst>
          </p:cNvPr>
          <p:cNvSpPr/>
          <p:nvPr/>
        </p:nvSpPr>
        <p:spPr>
          <a:xfrm>
            <a:off x="7262906" y="3429000"/>
            <a:ext cx="2390760" cy="598552"/>
          </a:xfrm>
          <a:prstGeom prst="wedgeRoundRectCallout">
            <a:avLst>
              <a:gd name="adj1" fmla="val -96709"/>
              <a:gd name="adj2" fmla="val -34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 Web Service Test Plan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CEC03B-86ED-4956-9FBD-229C99BC4EDB}"/>
              </a:ext>
            </a:extLst>
          </p:cNvPr>
          <p:cNvSpPr/>
          <p:nvPr/>
        </p:nvSpPr>
        <p:spPr>
          <a:xfrm>
            <a:off x="5205554" y="3429000"/>
            <a:ext cx="899410" cy="16863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26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59" y="564028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Create Web Service Test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31" y="2131855"/>
            <a:ext cx="2354727" cy="34163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IN" sz="1800" dirty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List of existing SOAP Web Service connections are displayed in left pane</a:t>
            </a: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Select the Web Service to be tested.</a:t>
            </a:r>
          </a:p>
          <a:p>
            <a:pPr lvl="0"/>
            <a:endParaRPr lang="en-IN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5E971-EF6E-48DA-9A45-B50BE3B31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894" r="21957" b="11742"/>
          <a:stretch/>
        </p:blipFill>
        <p:spPr>
          <a:xfrm>
            <a:off x="2672389" y="1649546"/>
            <a:ext cx="8794965" cy="5028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C7C144-A91B-42A4-8390-15BD20B1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0B82BA36-C0D2-48CD-8240-F39FF0EA470A}"/>
              </a:ext>
            </a:extLst>
          </p:cNvPr>
          <p:cNvSpPr/>
          <p:nvPr/>
        </p:nvSpPr>
        <p:spPr>
          <a:xfrm>
            <a:off x="7500201" y="4284604"/>
            <a:ext cx="1598830" cy="627192"/>
          </a:xfrm>
          <a:prstGeom prst="wedgeRoundRectCallout">
            <a:avLst>
              <a:gd name="adj1" fmla="val -185540"/>
              <a:gd name="adj2" fmla="val -3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Select the SOAP Service</a:t>
            </a:r>
          </a:p>
        </p:txBody>
      </p:sp>
    </p:spTree>
    <p:extLst>
      <p:ext uri="{BB962C8B-B14F-4D97-AF65-F5344CB8AC3E}">
        <p14:creationId xmlns:p14="http://schemas.microsoft.com/office/powerpoint/2010/main" val="359489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55" y="523097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Web Service Test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24852" y="2232839"/>
            <a:ext cx="2007360" cy="356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IN" dirty="0"/>
              <a:t>Drag the selected SOAP request to the right pane</a:t>
            </a:r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A00B70-F76D-4A48-A875-033911D60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94" r="21959" b="12542"/>
          <a:stretch/>
        </p:blipFill>
        <p:spPr>
          <a:xfrm>
            <a:off x="2218480" y="1253830"/>
            <a:ext cx="9338838" cy="5225257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B8CC62E1-0169-4008-B761-8230435BBBBE}"/>
              </a:ext>
            </a:extLst>
          </p:cNvPr>
          <p:cNvSpPr/>
          <p:nvPr/>
        </p:nvSpPr>
        <p:spPr>
          <a:xfrm>
            <a:off x="8881590" y="4670720"/>
            <a:ext cx="2007359" cy="627192"/>
          </a:xfrm>
          <a:prstGeom prst="wedgeRoundRectCallout">
            <a:avLst>
              <a:gd name="adj1" fmla="val -91828"/>
              <a:gd name="adj2" fmla="val -122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Drag the SOAP Service item</a:t>
            </a:r>
            <a:endParaRPr lang="en-US" sz="1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6" y="444830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Create Web Service Test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8259" y="2232839"/>
            <a:ext cx="2043953" cy="356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IN" sz="1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The chosen SOAP request is displayed on the right pane.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Click on the Arrow to go to Next screen</a:t>
            </a:r>
          </a:p>
          <a:p>
            <a:pPr lvl="0"/>
            <a:endParaRPr lang="en-IN" sz="1600" dirty="0"/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F78B24-5204-4510-9BF3-5D59389E4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09" t="8916" r="22360" b="11664"/>
          <a:stretch/>
        </p:blipFill>
        <p:spPr>
          <a:xfrm>
            <a:off x="2473377" y="1444453"/>
            <a:ext cx="8993977" cy="51454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F59A821-C2EA-45C5-9C7C-3C013C880662}"/>
              </a:ext>
            </a:extLst>
          </p:cNvPr>
          <p:cNvSpPr/>
          <p:nvPr/>
        </p:nvSpPr>
        <p:spPr>
          <a:xfrm>
            <a:off x="9099030" y="4766872"/>
            <a:ext cx="1574520" cy="487491"/>
          </a:xfrm>
          <a:prstGeom prst="wedgeRoundRectCallout">
            <a:avLst>
              <a:gd name="adj1" fmla="val 80519"/>
              <a:gd name="adj2" fmla="val 207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 on Arrow for Next screen</a:t>
            </a:r>
            <a:endParaRPr lang="en-US" sz="11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216EF9-6DD1-455C-BAD6-21CC6C389D7B}"/>
              </a:ext>
            </a:extLst>
          </p:cNvPr>
          <p:cNvSpPr/>
          <p:nvPr/>
        </p:nvSpPr>
        <p:spPr>
          <a:xfrm>
            <a:off x="10972800" y="5801539"/>
            <a:ext cx="494554" cy="5166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5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5" y="450084"/>
            <a:ext cx="8761413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Execute SOAP Request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34911" y="2232839"/>
            <a:ext cx="2097301" cy="356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IN" sz="1600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Click on ‘Run’ button to execute the SOAP request.</a:t>
            </a:r>
            <a:endParaRPr lang="en-IN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34A20F7-094A-444F-8447-657FA512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01E64E-6900-469B-B1F3-01C2ECB00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2" t="9180" r="21990" b="12188"/>
          <a:stretch/>
        </p:blipFill>
        <p:spPr>
          <a:xfrm>
            <a:off x="2332146" y="1248509"/>
            <a:ext cx="9158991" cy="526073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918BEE8-0A4C-4DD4-93C2-0722D315D4FC}"/>
              </a:ext>
            </a:extLst>
          </p:cNvPr>
          <p:cNvSpPr/>
          <p:nvPr/>
        </p:nvSpPr>
        <p:spPr>
          <a:xfrm>
            <a:off x="6476333" y="4666287"/>
            <a:ext cx="1393503" cy="325437"/>
          </a:xfrm>
          <a:prstGeom prst="wedgeRoundRectCallout">
            <a:avLst>
              <a:gd name="adj1" fmla="val 19770"/>
              <a:gd name="adj2" fmla="val -1962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Click on Run</a:t>
            </a:r>
          </a:p>
        </p:txBody>
      </p:sp>
    </p:spTree>
    <p:extLst>
      <p:ext uri="{BB962C8B-B14F-4D97-AF65-F5344CB8AC3E}">
        <p14:creationId xmlns:p14="http://schemas.microsoft.com/office/powerpoint/2010/main" val="172817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F10A6-695F-46B1-9E0F-6528906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87" y="579177"/>
            <a:ext cx="8761413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Result of SOAP Request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75DA6-309D-4466-9E17-FEC74628BBD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652668"/>
            <a:ext cx="2688114" cy="450781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IN" sz="1800" dirty="0">
              <a:solidFill>
                <a:schemeClr val="tx1"/>
              </a:solidFill>
            </a:endParaRPr>
          </a:p>
          <a:p>
            <a:pPr lvl="0"/>
            <a:endParaRPr lang="en-US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Results are displayed as shown in the right pane after execution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F22E0D-8C89-4FD7-A4FC-B9085B7A9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4" t="9793" r="21713" b="12104"/>
          <a:stretch/>
        </p:blipFill>
        <p:spPr>
          <a:xfrm>
            <a:off x="2688114" y="1380369"/>
            <a:ext cx="8899283" cy="509347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9E90F4F-8183-4FA9-BFA6-AE709AAC3C7C}"/>
              </a:ext>
            </a:extLst>
          </p:cNvPr>
          <p:cNvSpPr/>
          <p:nvPr/>
        </p:nvSpPr>
        <p:spPr>
          <a:xfrm>
            <a:off x="6390685" y="4878045"/>
            <a:ext cx="1494141" cy="473444"/>
          </a:xfrm>
          <a:prstGeom prst="wedgeRoundRectCallout">
            <a:avLst>
              <a:gd name="adj1" fmla="val 105506"/>
              <a:gd name="adj2" fmla="val -162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Result of the SOAP request</a:t>
            </a:r>
            <a:endParaRPr lang="en-US" sz="11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1B3CA0-C669-4ABC-AFC0-169897F6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354" y="6160478"/>
            <a:ext cx="697522" cy="6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2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2915</TotalTime>
  <Words>342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 Boardroom</vt:lpstr>
      <vt:lpstr>Creating Web Service Test Plan  with ETL Validator  </vt:lpstr>
      <vt:lpstr>SOAP Services:</vt:lpstr>
      <vt:lpstr>Pre-Requisites:</vt:lpstr>
      <vt:lpstr>Create Web Service Test Plan</vt:lpstr>
      <vt:lpstr>Create Web Service Test Plan</vt:lpstr>
      <vt:lpstr>Create Web Service Test Plan</vt:lpstr>
      <vt:lpstr>Create Web Service Test Plan</vt:lpstr>
      <vt:lpstr>Execute SOAP Request</vt:lpstr>
      <vt:lpstr>Result of SOAP Request</vt:lpstr>
      <vt:lpstr>Result of SOAP Request</vt:lpstr>
      <vt:lpstr>Create SOAP Request 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Test Plan with ETL Validator</dc:title>
  <dc:creator>Vasavi Chinta</dc:creator>
  <cp:lastModifiedBy>Vasavi Chinta</cp:lastModifiedBy>
  <cp:revision>87</cp:revision>
  <dcterms:created xsi:type="dcterms:W3CDTF">2017-11-24T14:07:49Z</dcterms:created>
  <dcterms:modified xsi:type="dcterms:W3CDTF">2017-11-30T14:54:33Z</dcterms:modified>
</cp:coreProperties>
</file>