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5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82" r:id="rId13"/>
    <p:sldId id="266" r:id="rId14"/>
    <p:sldId id="26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7A9A-CAE6-46F7-9FAC-C805C9EC9AA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827F-09CD-446F-A1CD-9BA4A72B6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BI Validator ALM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lm2\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9644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alm2\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3276600" y="4953000"/>
            <a:ext cx="2438400" cy="16764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Select the ALM Test Case in the popup and click on OK button.</a:t>
            </a:r>
          </a:p>
        </p:txBody>
      </p:sp>
      <p:cxnSp>
        <p:nvCxnSpPr>
          <p:cNvPr id="5" name="Elbow Connector 4"/>
          <p:cNvCxnSpPr>
            <a:stCxn id="3" idx="3"/>
          </p:cNvCxnSpPr>
          <p:nvPr/>
        </p:nvCxnSpPr>
        <p:spPr>
          <a:xfrm>
            <a:off x="5715000" y="5791200"/>
            <a:ext cx="8382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553200" y="5638800"/>
            <a:ext cx="1752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Then run the Test Plan</a:t>
            </a:r>
          </a:p>
        </p:txBody>
      </p:sp>
    </p:spTree>
    <p:extLst>
      <p:ext uri="{BB962C8B-B14F-4D97-AF65-F5344CB8AC3E}">
        <p14:creationId xmlns:p14="http://schemas.microsoft.com/office/powerpoint/2010/main" val="260878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667000"/>
            <a:ext cx="8458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Execute Test Plans from BI Validator &amp; see results in ALM</a:t>
            </a:r>
          </a:p>
        </p:txBody>
      </p:sp>
    </p:spTree>
    <p:extLst>
      <p:ext uri="{BB962C8B-B14F-4D97-AF65-F5344CB8AC3E}">
        <p14:creationId xmlns:p14="http://schemas.microsoft.com/office/powerpoint/2010/main" val="335556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lm2\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4191000" y="4724400"/>
            <a:ext cx="2590800" cy="13716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After running the Test Plan, the results are posted to ALM and ALM Run ID is shown here.</a:t>
            </a:r>
          </a:p>
        </p:txBody>
      </p:sp>
    </p:spTree>
    <p:extLst>
      <p:ext uri="{BB962C8B-B14F-4D97-AF65-F5344CB8AC3E}">
        <p14:creationId xmlns:p14="http://schemas.microsoft.com/office/powerpoint/2010/main" val="9131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alm2\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152400" y="3124200"/>
            <a:ext cx="3505200" cy="9144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Based on the ALM ID , user can check the details in the ALM here.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2362200" y="4876800"/>
            <a:ext cx="3124200" cy="68580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This “Results.html” can be opened  to view the results of the Test Plan</a:t>
            </a:r>
          </a:p>
        </p:txBody>
      </p:sp>
    </p:spTree>
    <p:extLst>
      <p:ext uri="{BB962C8B-B14F-4D97-AF65-F5344CB8AC3E}">
        <p14:creationId xmlns:p14="http://schemas.microsoft.com/office/powerpoint/2010/main" val="199608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Callout 2"/>
          <p:cNvSpPr/>
          <p:nvPr/>
        </p:nvSpPr>
        <p:spPr>
          <a:xfrm>
            <a:off x="2971800" y="228600"/>
            <a:ext cx="3581400" cy="762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Results.html screen shot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 Connection </a:t>
            </a:r>
          </a:p>
          <a:p>
            <a:pPr lvl="1"/>
            <a:r>
              <a:rPr lang="en-US" dirty="0"/>
              <a:t>BI Validator uses ALM REST API to integrate with ALM. No ALM Server changes are needed. </a:t>
            </a:r>
          </a:p>
          <a:p>
            <a:r>
              <a:rPr lang="en-US" dirty="0"/>
              <a:t>Map an existing ALM Test Case (from a Test Set) to BI Validator Test Plan</a:t>
            </a:r>
          </a:p>
          <a:p>
            <a:r>
              <a:rPr lang="en-US" dirty="0"/>
              <a:t>When a Test Plan is executed in BI Validator, it automatically creates a Test Run Instance in ALM and posts the results to ALM</a:t>
            </a:r>
          </a:p>
        </p:txBody>
      </p:sp>
    </p:spTree>
    <p:extLst>
      <p:ext uri="{BB962C8B-B14F-4D97-AF65-F5344CB8AC3E}">
        <p14:creationId xmlns:p14="http://schemas.microsoft.com/office/powerpoint/2010/main" val="30548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/>
              <a:t>Setting up the ALM Connection</a:t>
            </a:r>
          </a:p>
        </p:txBody>
      </p:sp>
    </p:spTree>
    <p:extLst>
      <p:ext uri="{BB962C8B-B14F-4D97-AF65-F5344CB8AC3E}">
        <p14:creationId xmlns:p14="http://schemas.microsoft.com/office/powerpoint/2010/main" val="27687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alm2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477000" y="457200"/>
            <a:ext cx="19812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Click on settings to open the Settings window</a:t>
            </a:r>
          </a:p>
        </p:txBody>
      </p:sp>
    </p:spTree>
    <p:extLst>
      <p:ext uri="{BB962C8B-B14F-4D97-AF65-F5344CB8AC3E}">
        <p14:creationId xmlns:p14="http://schemas.microsoft.com/office/powerpoint/2010/main" val="412103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alm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676400" y="1981200"/>
            <a:ext cx="1981200" cy="9144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Click on “Manage ALM Connections“ button to add a new ALM Connection</a:t>
            </a:r>
          </a:p>
        </p:txBody>
      </p:sp>
    </p:spTree>
    <p:extLst>
      <p:ext uri="{BB962C8B-B14F-4D97-AF65-F5344CB8AC3E}">
        <p14:creationId xmlns:p14="http://schemas.microsoft.com/office/powerpoint/2010/main" val="409873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alm2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Callout 2"/>
          <p:cNvSpPr/>
          <p:nvPr/>
        </p:nvSpPr>
        <p:spPr>
          <a:xfrm>
            <a:off x="3810000" y="4114800"/>
            <a:ext cx="1524000" cy="11430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Enter the new ALM connection details and click on test button to verify the details</a:t>
            </a:r>
          </a:p>
        </p:txBody>
      </p:sp>
    </p:spTree>
    <p:extLst>
      <p:ext uri="{BB962C8B-B14F-4D97-AF65-F5344CB8AC3E}">
        <p14:creationId xmlns:p14="http://schemas.microsoft.com/office/powerpoint/2010/main" val="63110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alm2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228600"/>
            <a:ext cx="8856983" cy="731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4" name="Left Arrow Callout 3"/>
          <p:cNvSpPr/>
          <p:nvPr/>
        </p:nvSpPr>
        <p:spPr>
          <a:xfrm>
            <a:off x="5562600" y="3505200"/>
            <a:ext cx="2667000" cy="91440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Click on save button , creates the new connection and  details are shown in the below grid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3505200" y="4876800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5410200"/>
            <a:ext cx="12954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Connection details</a:t>
            </a:r>
          </a:p>
        </p:txBody>
      </p:sp>
    </p:spTree>
    <p:extLst>
      <p:ext uri="{BB962C8B-B14F-4D97-AF65-F5344CB8AC3E}">
        <p14:creationId xmlns:p14="http://schemas.microsoft.com/office/powerpoint/2010/main" val="357385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Map BI Validator Test Plan to ALM Test Case</a:t>
            </a:r>
          </a:p>
        </p:txBody>
      </p:sp>
    </p:spTree>
    <p:extLst>
      <p:ext uri="{BB962C8B-B14F-4D97-AF65-F5344CB8AC3E}">
        <p14:creationId xmlns:p14="http://schemas.microsoft.com/office/powerpoint/2010/main" val="241825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lm2\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928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57600" y="1295400"/>
            <a:ext cx="2438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BI Report Test Plan</a:t>
            </a:r>
          </a:p>
        </p:txBody>
      </p:sp>
      <p:sp>
        <p:nvSpPr>
          <p:cNvPr id="4" name="Left Arrow 3"/>
          <p:cNvSpPr/>
          <p:nvPr/>
        </p:nvSpPr>
        <p:spPr>
          <a:xfrm>
            <a:off x="3657600" y="4419600"/>
            <a:ext cx="2895600" cy="12954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Click here to select the ALM Test case, it opens a popup</a:t>
            </a:r>
          </a:p>
        </p:txBody>
      </p:sp>
    </p:spTree>
    <p:extLst>
      <p:ext uri="{BB962C8B-B14F-4D97-AF65-F5344CB8AC3E}">
        <p14:creationId xmlns:p14="http://schemas.microsoft.com/office/powerpoint/2010/main" val="267492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242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BI Validator ALM Integration</vt:lpstr>
      <vt:lpstr>High Level Steps</vt:lpstr>
      <vt:lpstr>Setting up the ALM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 Setup</dc:title>
  <dc:creator>ADMIN</dc:creator>
  <cp:lastModifiedBy>Narendar Yalamanchilli</cp:lastModifiedBy>
  <cp:revision>21</cp:revision>
  <dcterms:created xsi:type="dcterms:W3CDTF">2016-11-03T09:17:14Z</dcterms:created>
  <dcterms:modified xsi:type="dcterms:W3CDTF">2016-11-03T16:20:11Z</dcterms:modified>
</cp:coreProperties>
</file>