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70" r:id="rId4"/>
    <p:sldId id="271" r:id="rId5"/>
    <p:sldId id="301" r:id="rId6"/>
    <p:sldId id="269" r:id="rId7"/>
    <p:sldId id="294" r:id="rId8"/>
    <p:sldId id="272" r:id="rId9"/>
    <p:sldId id="295" r:id="rId10"/>
    <p:sldId id="29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300" r:id="rId23"/>
    <p:sldId id="285" r:id="rId24"/>
    <p:sldId id="286" r:id="rId25"/>
    <p:sldId id="297" r:id="rId26"/>
    <p:sldId id="291" r:id="rId27"/>
    <p:sldId id="29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4746" autoAdjust="0"/>
  </p:normalViewPr>
  <p:slideViewPr>
    <p:cSldViewPr>
      <p:cViewPr>
        <p:scale>
          <a:sx n="82" d="100"/>
          <a:sy n="82" d="100"/>
        </p:scale>
        <p:origin x="-792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812D0-A8C0-49A5-BA1B-5BAA0DC6C008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BD394-2839-4B47-A9F5-846BBAA7E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generate ALM script right click on selected test case, Select “Generate ALM Script”.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0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“Copy to Clipboard” button to copy ALM script.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After Login,</a:t>
            </a:r>
            <a:r>
              <a:rPr lang="en-US" baseline="0" dirty="0" smtClean="0"/>
              <a:t> find “Testing” in </a:t>
            </a:r>
            <a:r>
              <a:rPr lang="en-US" dirty="0" smtClean="0"/>
              <a:t>left Menu expand it then click</a:t>
            </a:r>
            <a:r>
              <a:rPr lang="en-US" baseline="0" dirty="0" smtClean="0"/>
              <a:t> on “Test Plan”  in right panel right click on “subject” to create a “New test folder”.</a:t>
            </a:r>
          </a:p>
          <a:p>
            <a:r>
              <a:rPr lang="en-US" baseline="0" dirty="0" smtClean="0"/>
              <a:t>2. After creating test folder right click on test folder to create “New test case”.</a:t>
            </a:r>
          </a:p>
          <a:p>
            <a:r>
              <a:rPr lang="en-US" baseline="0" dirty="0" smtClean="0"/>
              <a:t>3. Enter test case Name &amp; select type as “VAPI-XP-TEST” then click “Ok”.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Select script</a:t>
            </a:r>
            <a:r>
              <a:rPr lang="en-US" baseline="0" dirty="0" smtClean="0"/>
              <a:t> language as VB Script.</a:t>
            </a:r>
          </a:p>
          <a:p>
            <a:r>
              <a:rPr lang="en-US" baseline="0" dirty="0" smtClean="0"/>
              <a:t>2. Enter Script Name.</a:t>
            </a:r>
          </a:p>
          <a:p>
            <a:r>
              <a:rPr lang="en-US" baseline="0" dirty="0" smtClean="0"/>
              <a:t>3. Click on “Next”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Select Console Application Test.</a:t>
            </a:r>
          </a:p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“Finish”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clicking “Finish” button,</a:t>
            </a:r>
            <a:r>
              <a:rPr lang="en-US" baseline="0" dirty="0" smtClean="0"/>
              <a:t> test case window gets opened in right side panel there select “Test Script” from horizontal menu.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Paste the script</a:t>
            </a:r>
            <a:r>
              <a:rPr lang="en-US" baseline="0" dirty="0" smtClean="0"/>
              <a:t> copied from ETL Tool below “</a:t>
            </a:r>
            <a:r>
              <a:rPr lang="en-US" baseline="0" dirty="0" err="1" smtClean="0"/>
              <a:t>TDOutput.Clear</a:t>
            </a:r>
            <a:r>
              <a:rPr lang="en-US" baseline="0" dirty="0" smtClean="0"/>
              <a:t>”  line.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 Click on Save.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Test Lab from Left Menu.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Test lab folder.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Right click on Test lab folder then select “New Test Set”.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Name it as “ETL Test Set”.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Click on “Select Tests”, a window with Test Plan Tree appears to extreme right.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Selected Test cases can dragged into Grid.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Click on “Run” or “Run Test Set” to run test case.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Test Runs from left menu o view run result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3769-7FD7-481D-ACC0-1787867834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428750"/>
            <a:ext cx="9144000" cy="2514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4A20-6452-4EE0-8341-7934439BAEAE}" type="datetimeFigureOut">
              <a:rPr lang="en-US" smtClean="0"/>
              <a:pPr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EC9E-2CB1-470F-A5A3-7D8D2DAF0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igh res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3545" y="4248150"/>
            <a:ext cx="2790455" cy="579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57175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ETL Validator + ALM = Data Delivery. Faster and Better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Test Case…..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 Script Generation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15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ALM Script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ALM Site in browser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 Desktop Client Login screen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94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VAPI-XP-TEST test case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8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VAPI-XP-TEST test case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36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VAPI-XP-TEST test case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VAPI-XP-TEST test case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90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ALM Script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09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organizations manage their test cases within HP’s ALM Platform. </a:t>
            </a:r>
          </a:p>
          <a:p>
            <a:r>
              <a:rPr lang="en-US" dirty="0" smtClean="0"/>
              <a:t>ETL Validator can help with management and execution of data driven test cases.</a:t>
            </a:r>
          </a:p>
          <a:p>
            <a:r>
              <a:rPr lang="en-US" dirty="0" smtClean="0"/>
              <a:t>Tighter Integration between the two provides better visibility into the quality of data intensive projects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8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Tests from ALM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8" y="1200151"/>
            <a:ext cx="805008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Test status is updated in ALM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53000" y="1391816"/>
            <a:ext cx="3429000" cy="36183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628650"/>
            <a:ext cx="75819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2</a:t>
            </a:r>
            <a:br>
              <a:rPr lang="en-US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Manage Test </a:t>
            </a:r>
            <a:r>
              <a:rPr lang="en-US" sz="2400" dirty="0">
                <a:solidFill>
                  <a:srgbClr val="FF0000"/>
                </a:solidFill>
              </a:rPr>
              <a:t>Case execution from ETL Validator but post the results to ALM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682484"/>
            <a:ext cx="2133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885950"/>
            <a:ext cx="21336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 Test Case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7900" y="46132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 Server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1962150"/>
            <a:ext cx="2133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Client</a:t>
            </a:r>
            <a:endParaRPr lang="en-US" dirty="0"/>
          </a:p>
        </p:txBody>
      </p:sp>
      <p:cxnSp>
        <p:nvCxnSpPr>
          <p:cNvPr id="4" name="Straight Arrow Connector 3"/>
          <p:cNvCxnSpPr>
            <a:stCxn id="5" idx="1"/>
            <a:endCxn id="11" idx="3"/>
          </p:cNvCxnSpPr>
          <p:nvPr/>
        </p:nvCxnSpPr>
        <p:spPr>
          <a:xfrm flipH="1">
            <a:off x="2971800" y="234315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800" y="201230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REST API to retrieve  ALM Test Cases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4800" y="1390261"/>
            <a:ext cx="4572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31581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ETL Validator Test Case to ALM Test Case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4800" y="3034395"/>
            <a:ext cx="4572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95995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test cases from ETL Validator and post results to ALM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37219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REST API to post Test run results to ALM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15000" y="3562744"/>
            <a:ext cx="21336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 Test Case Run 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21" idx="1"/>
          </p:cNvCxnSpPr>
          <p:nvPr/>
        </p:nvCxnSpPr>
        <p:spPr>
          <a:xfrm flipV="1">
            <a:off x="2971800" y="4019944"/>
            <a:ext cx="2743200" cy="43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346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3708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Create ALM connections for each ALM domain and project in ETL Validator (ETL Validator will establish a connection using the REST API to ALM Server)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0368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One Time Setting :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44475"/>
            <a:ext cx="75834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39190"/>
            <a:ext cx="5514814" cy="220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07769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Test Case…..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 Test Case Selector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9" y="1200151"/>
            <a:ext cx="7454042" cy="3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440055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Map test case in ETL Validator to ALM Test Case in a Test 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Execute Test Cases from </a:t>
            </a:r>
            <a:r>
              <a:rPr lang="en-US">
                <a:solidFill>
                  <a:schemeClr val="tx2"/>
                </a:solidFill>
              </a:rPr>
              <a:t>ETL </a:t>
            </a:r>
            <a:r>
              <a:rPr lang="en-US" smtClean="0">
                <a:solidFill>
                  <a:schemeClr val="tx2"/>
                </a:solidFill>
              </a:rPr>
              <a:t>Validator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 Run Results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52672"/>
            <a:ext cx="8229600" cy="32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3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Options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Bi Directional Integration</a:t>
            </a:r>
          </a:p>
          <a:p>
            <a:pPr lvl="1"/>
            <a:r>
              <a:rPr lang="en-US" dirty="0" smtClean="0"/>
              <a:t>Option 1: </a:t>
            </a:r>
            <a:endParaRPr lang="en-US" dirty="0"/>
          </a:p>
          <a:p>
            <a:pPr lvl="2"/>
            <a:r>
              <a:rPr lang="en-US" dirty="0" smtClean="0"/>
              <a:t>Execute ETL Validator Test Cases from ALM</a:t>
            </a:r>
          </a:p>
          <a:p>
            <a:pPr lvl="1"/>
            <a:r>
              <a:rPr lang="en-US" dirty="0" smtClean="0"/>
              <a:t>Option 2: </a:t>
            </a:r>
            <a:endParaRPr lang="en-US" dirty="0"/>
          </a:p>
          <a:p>
            <a:pPr lvl="2"/>
            <a:r>
              <a:rPr lang="en-US" dirty="0" smtClean="0"/>
              <a:t>Execute tests in ETL Validator but publish results to ALM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ETL Validator - Components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504950"/>
            <a:ext cx="2743200" cy="14859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Client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62600" y="3359017"/>
            <a:ext cx="2133600" cy="13097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Server</a:t>
            </a:r>
          </a:p>
          <a:p>
            <a:pPr algn="ctr"/>
            <a:r>
              <a:rPr lang="en-US" sz="1600" dirty="0" smtClean="0"/>
              <a:t>(Java server deployed in tomcat)</a:t>
            </a:r>
            <a:endParaRPr lang="en-US" sz="1600" dirty="0"/>
          </a:p>
        </p:txBody>
      </p:sp>
      <p:sp>
        <p:nvSpPr>
          <p:cNvPr id="10" name="Flowchart: Magnetic Disk 9"/>
          <p:cNvSpPr/>
          <p:nvPr/>
        </p:nvSpPr>
        <p:spPr>
          <a:xfrm>
            <a:off x="5562600" y="1642937"/>
            <a:ext cx="2133600" cy="1219200"/>
          </a:xfrm>
          <a:prstGeom prst="flowChartMagneticDisk">
            <a:avLst/>
          </a:prstGeom>
          <a:solidFill>
            <a:schemeClr val="tx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Respository</a:t>
            </a:r>
            <a:endParaRPr lang="en-US" dirty="0"/>
          </a:p>
          <a:p>
            <a:pPr algn="ctr"/>
            <a:r>
              <a:rPr lang="en-US" dirty="0" err="1" smtClean="0"/>
              <a:t>Workschema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371600" y="3359017"/>
            <a:ext cx="2743200" cy="1309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Line Interface</a:t>
            </a:r>
          </a:p>
          <a:p>
            <a:pPr algn="ctr"/>
            <a:r>
              <a:rPr lang="en-US" sz="1600" dirty="0" smtClean="0"/>
              <a:t>(Jar File Extension)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3" idx="3"/>
            <a:endCxn id="6" idx="1"/>
          </p:cNvCxnSpPr>
          <p:nvPr/>
        </p:nvCxnSpPr>
        <p:spPr>
          <a:xfrm>
            <a:off x="4114800" y="401391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0"/>
            <a:endCxn id="10" idx="3"/>
          </p:cNvCxnSpPr>
          <p:nvPr/>
        </p:nvCxnSpPr>
        <p:spPr>
          <a:xfrm flipV="1">
            <a:off x="6629400" y="2862137"/>
            <a:ext cx="0" cy="496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0" idx="2"/>
          </p:cNvCxnSpPr>
          <p:nvPr/>
        </p:nvCxnSpPr>
        <p:spPr>
          <a:xfrm>
            <a:off x="4114800" y="2247900"/>
            <a:ext cx="1447800" cy="4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638800" y="1123561"/>
            <a:ext cx="3429000" cy="3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19"/>
            <a:ext cx="88392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1: </a:t>
            </a:r>
            <a:r>
              <a:rPr lang="en-US" smtClean="0"/>
              <a:t>Execute ETLV Tests </a:t>
            </a:r>
            <a:r>
              <a:rPr lang="en-US" dirty="0" smtClean="0"/>
              <a:t>from ALM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19200" y="3409950"/>
            <a:ext cx="2133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1770872"/>
            <a:ext cx="21336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 VAPI-XP Console Application Test Case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3409561"/>
            <a:ext cx="21336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Command Line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10" idx="0"/>
          </p:cNvCxnSpPr>
          <p:nvPr/>
        </p:nvCxnSpPr>
        <p:spPr>
          <a:xfrm>
            <a:off x="7467600" y="2685272"/>
            <a:ext cx="0" cy="724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  <a:endCxn id="8" idx="3"/>
          </p:cNvCxnSpPr>
          <p:nvPr/>
        </p:nvCxnSpPr>
        <p:spPr>
          <a:xfrm flipH="1">
            <a:off x="3352800" y="3790561"/>
            <a:ext cx="3048000" cy="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3700" y="439860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 Server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35098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ebservice</a:t>
            </a:r>
            <a:r>
              <a:rPr lang="en-US" dirty="0" smtClean="0"/>
              <a:t> call to tomcat on port 8080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19200" y="1885950"/>
            <a:ext cx="2133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Validator Client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04800" y="1198392"/>
            <a:ext cx="4572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112395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 script for ALM VAPI-XP Test Case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1" idx="3"/>
            <a:endCxn id="5" idx="1"/>
          </p:cNvCxnSpPr>
          <p:nvPr/>
        </p:nvCxnSpPr>
        <p:spPr>
          <a:xfrm flipV="1">
            <a:off x="3352800" y="2228072"/>
            <a:ext cx="3048000" cy="3887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29000" y="192541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copy of script to ALM test case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04800" y="2838061"/>
            <a:ext cx="4572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27636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Test Set from ALM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957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</a:t>
            </a:r>
            <a:r>
              <a:rPr lang="en-US" dirty="0" err="1" smtClean="0"/>
              <a:t>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Ensure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JDK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1.7 or higher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available in the ALM Server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23850"/>
            <a:ext cx="75819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1 – Integration Steps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42569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Deploy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ETL Validator Client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jar file (dgcl.jar) in ALM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715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One Time Setting 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2343149"/>
            <a:ext cx="3429000" cy="25904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ALM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Server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24600" y="1163655"/>
            <a:ext cx="2057400" cy="755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dgcl.jar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010400" y="2023018"/>
            <a:ext cx="685800" cy="161533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1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23850"/>
            <a:ext cx="75819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1 – Integration Steps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049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2.	Set the ETL Validator Client location and Java Path in ALM server in ETL Validator.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7155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One Time Setting :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540" y="1494770"/>
            <a:ext cx="9168539" cy="364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2162919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2. Set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Java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Path in ALM server in ETL Validator. </a:t>
            </a:r>
          </a:p>
        </p:txBody>
      </p:sp>
    </p:spTree>
    <p:extLst>
      <p:ext uri="{BB962C8B-B14F-4D97-AF65-F5344CB8AC3E}">
        <p14:creationId xmlns:p14="http://schemas.microsoft.com/office/powerpoint/2010/main" val="19502684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687</Words>
  <Application>Microsoft Office PowerPoint</Application>
  <PresentationFormat>On-screen Show (16:9)</PresentationFormat>
  <Paragraphs>120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Use Case</vt:lpstr>
      <vt:lpstr>Integration Options Overview</vt:lpstr>
      <vt:lpstr>ETL Validator - Components</vt:lpstr>
      <vt:lpstr>PowerPoint Presentation</vt:lpstr>
      <vt:lpstr>Option 1: Execute ETLV Tests from ALM</vt:lpstr>
      <vt:lpstr>Pre Reqs</vt:lpstr>
      <vt:lpstr>Option 1 – Integration Steps </vt:lpstr>
      <vt:lpstr>Option 1 – Integration Steps </vt:lpstr>
      <vt:lpstr>PowerPoint Presentation</vt:lpstr>
      <vt:lpstr>ALM Script Generation</vt:lpstr>
      <vt:lpstr>Copy ALM Script</vt:lpstr>
      <vt:lpstr>Open ALM Site in browser</vt:lpstr>
      <vt:lpstr>ALM Desktop Client Login screen</vt:lpstr>
      <vt:lpstr>Create a VAPI-XP-TEST test case</vt:lpstr>
      <vt:lpstr>Create a VAPI-XP-TEST test case</vt:lpstr>
      <vt:lpstr>Create a VAPI-XP-TEST test case</vt:lpstr>
      <vt:lpstr>Create a VAPI-XP-TEST test case</vt:lpstr>
      <vt:lpstr>Copy ALM Script</vt:lpstr>
      <vt:lpstr>Execute Tests from ALM</vt:lpstr>
      <vt:lpstr>Test status is updated in ALM</vt:lpstr>
      <vt:lpstr>PowerPoint Presentation</vt:lpstr>
      <vt:lpstr>Option 2 Manage Test Case execution from ETL Validator but post the results to ALM  </vt:lpstr>
      <vt:lpstr>PowerPoint Presentation</vt:lpstr>
      <vt:lpstr>PowerPoint Presentation</vt:lpstr>
      <vt:lpstr>ALM Test Case Selector</vt:lpstr>
      <vt:lpstr>ALM Run Results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SwapnaHome</dc:creator>
  <cp:lastModifiedBy>Naren</cp:lastModifiedBy>
  <cp:revision>116</cp:revision>
  <dcterms:created xsi:type="dcterms:W3CDTF">2014-03-31T20:28:56Z</dcterms:created>
  <dcterms:modified xsi:type="dcterms:W3CDTF">2015-12-06T16:35:45Z</dcterms:modified>
</cp:coreProperties>
</file>